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147479149" r:id="rId5"/>
    <p:sldId id="2147479150" r:id="rId6"/>
    <p:sldId id="2147479151" r:id="rId7"/>
    <p:sldId id="2147479161" r:id="rId8"/>
    <p:sldId id="2147479163" r:id="rId9"/>
    <p:sldId id="2147479152" r:id="rId10"/>
    <p:sldId id="2147479153" r:id="rId11"/>
    <p:sldId id="2147479154" r:id="rId12"/>
    <p:sldId id="2147479155" r:id="rId13"/>
    <p:sldId id="2147479160" r:id="rId14"/>
    <p:sldId id="2147479156" r:id="rId15"/>
    <p:sldId id="2147479158" r:id="rId16"/>
    <p:sldId id="2147479159" r:id="rId17"/>
    <p:sldId id="21474791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1"/>
            <p14:sldId id="2147479163"/>
            <p14:sldId id="2147479152"/>
            <p14:sldId id="2147479153"/>
            <p14:sldId id="2147479154"/>
            <p14:sldId id="2147479155"/>
            <p14:sldId id="2147479160"/>
            <p14:sldId id="2147479156"/>
            <p14:sldId id="2147479158"/>
            <p14:sldId id="2147479159"/>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57" dt="2025-01-16T12:17:06.13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8266" autoAdjust="0"/>
  </p:normalViewPr>
  <p:slideViewPr>
    <p:cSldViewPr snapToGrid="0">
      <p:cViewPr varScale="1">
        <p:scale>
          <a:sx n="108" d="100"/>
          <a:sy n="108" d="100"/>
        </p:scale>
        <p:origin x="40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eching, Levin (SE-7/3AFS2K)" userId="98420e42-2ee7-4e41-8b7c-b6844ebc3566" providerId="ADAL" clId="{30C1DFEA-16ED-4199-AB01-5580335FBE80}"/>
    <pc:docChg chg="undo custSel addSld delSld modSld modSection">
      <pc:chgData name="Wieching, Levin (SE-7/3AFS2K)" userId="98420e42-2ee7-4e41-8b7c-b6844ebc3566" providerId="ADAL" clId="{30C1DFEA-16ED-4199-AB01-5580335FBE80}" dt="2025-01-16T12:33:31.069" v="3097" actId="20577"/>
      <pc:docMkLst>
        <pc:docMk/>
      </pc:docMkLst>
      <pc:sldChg chg="addSp delSp modSp mod modClrScheme chgLayout">
        <pc:chgData name="Wieching, Levin (SE-7/3AFS2K)" userId="98420e42-2ee7-4e41-8b7c-b6844ebc3566" providerId="ADAL" clId="{30C1DFEA-16ED-4199-AB01-5580335FBE80}" dt="2025-01-16T07:26:15.570" v="147" actId="700"/>
        <pc:sldMkLst>
          <pc:docMk/>
          <pc:sldMk cId="1330236278" sldId="2147479149"/>
        </pc:sldMkLst>
        <pc:spChg chg="mod ord">
          <ac:chgData name="Wieching, Levin (SE-7/3AFS2K)" userId="98420e42-2ee7-4e41-8b7c-b6844ebc3566" providerId="ADAL" clId="{30C1DFEA-16ED-4199-AB01-5580335FBE80}" dt="2025-01-16T07:26:15.570" v="147" actId="700"/>
          <ac:spMkLst>
            <pc:docMk/>
            <pc:sldMk cId="1330236278" sldId="2147479149"/>
            <ac:spMk id="2" creationId="{B1A91B2B-8F52-34B6-1484-36AF90C94F5E}"/>
          </ac:spMkLst>
        </pc:spChg>
        <pc:spChg chg="add del mod ord">
          <ac:chgData name="Wieching, Levin (SE-7/3AFS2K)" userId="98420e42-2ee7-4e41-8b7c-b6844ebc3566" providerId="ADAL" clId="{30C1DFEA-16ED-4199-AB01-5580335FBE80}" dt="2025-01-16T07:26:15.570" v="147" actId="700"/>
          <ac:spMkLst>
            <pc:docMk/>
            <pc:sldMk cId="1330236278" sldId="2147479149"/>
            <ac:spMk id="3" creationId="{9ACF9E37-DC84-2B62-024B-8A7D701BA5F2}"/>
          </ac:spMkLst>
        </pc:spChg>
        <pc:spChg chg="mod ord">
          <ac:chgData name="Wieching, Levin (SE-7/3AFS2K)" userId="98420e42-2ee7-4e41-8b7c-b6844ebc3566" providerId="ADAL" clId="{30C1DFEA-16ED-4199-AB01-5580335FBE80}" dt="2025-01-16T07:26:15.570" v="147" actId="700"/>
          <ac:spMkLst>
            <pc:docMk/>
            <pc:sldMk cId="1330236278" sldId="2147479149"/>
            <ac:spMk id="4" creationId="{EB29F579-7317-F478-52E1-AE49E6369D69}"/>
          </ac:spMkLst>
        </pc:spChg>
        <pc:spChg chg="mod ord">
          <ac:chgData name="Wieching, Levin (SE-7/3AFS2K)" userId="98420e42-2ee7-4e41-8b7c-b6844ebc3566" providerId="ADAL" clId="{30C1DFEA-16ED-4199-AB01-5580335FBE80}" dt="2025-01-16T07:26:15.570" v="147" actId="700"/>
          <ac:spMkLst>
            <pc:docMk/>
            <pc:sldMk cId="1330236278" sldId="2147479149"/>
            <ac:spMk id="5" creationId="{8EAA6218-2B27-D5B2-BBD5-1D23BFEDBB94}"/>
          </ac:spMkLst>
        </pc:spChg>
        <pc:spChg chg="mod ord">
          <ac:chgData name="Wieching, Levin (SE-7/3AFS2K)" userId="98420e42-2ee7-4e41-8b7c-b6844ebc3566" providerId="ADAL" clId="{30C1DFEA-16ED-4199-AB01-5580335FBE80}" dt="2025-01-16T07:26:15.570" v="147" actId="700"/>
          <ac:spMkLst>
            <pc:docMk/>
            <pc:sldMk cId="1330236278" sldId="2147479149"/>
            <ac:spMk id="25" creationId="{BE66431E-BC4D-68AE-5A81-6D76C63A3689}"/>
          </ac:spMkLst>
        </pc:spChg>
      </pc:sldChg>
      <pc:sldChg chg="modSp mod">
        <pc:chgData name="Wieching, Levin (SE-7/3AFS2K)" userId="98420e42-2ee7-4e41-8b7c-b6844ebc3566" providerId="ADAL" clId="{30C1DFEA-16ED-4199-AB01-5580335FBE80}" dt="2025-01-16T10:28:25.521" v="637" actId="20577"/>
        <pc:sldMkLst>
          <pc:docMk/>
          <pc:sldMk cId="2536632465" sldId="2147479150"/>
        </pc:sldMkLst>
        <pc:spChg chg="mod">
          <ac:chgData name="Wieching, Levin (SE-7/3AFS2K)" userId="98420e42-2ee7-4e41-8b7c-b6844ebc3566" providerId="ADAL" clId="{30C1DFEA-16ED-4199-AB01-5580335FBE80}" dt="2025-01-16T10:28:25.521" v="637" actId="20577"/>
          <ac:spMkLst>
            <pc:docMk/>
            <pc:sldMk cId="2536632465" sldId="2147479150"/>
            <ac:spMk id="9" creationId="{F65D076D-CB11-A756-8037-84B1766012EB}"/>
          </ac:spMkLst>
        </pc:spChg>
      </pc:sldChg>
      <pc:sldChg chg="modSp mod modNotesTx">
        <pc:chgData name="Wieching, Levin (SE-7/3AFS2K)" userId="98420e42-2ee7-4e41-8b7c-b6844ebc3566" providerId="ADAL" clId="{30C1DFEA-16ED-4199-AB01-5580335FBE80}" dt="2025-01-16T12:33:28.230" v="3092" actId="20577"/>
        <pc:sldMkLst>
          <pc:docMk/>
          <pc:sldMk cId="2566264369" sldId="2147479151"/>
        </pc:sldMkLst>
        <pc:spChg chg="mod">
          <ac:chgData name="Wieching, Levin (SE-7/3AFS2K)" userId="98420e42-2ee7-4e41-8b7c-b6844ebc3566" providerId="ADAL" clId="{30C1DFEA-16ED-4199-AB01-5580335FBE80}" dt="2025-01-16T12:33:13.263" v="3087" actId="1076"/>
          <ac:spMkLst>
            <pc:docMk/>
            <pc:sldMk cId="2566264369" sldId="2147479151"/>
            <ac:spMk id="5" creationId="{BCC51B32-11FC-7141-C687-9E45C05A86E7}"/>
          </ac:spMkLst>
        </pc:spChg>
      </pc:sldChg>
      <pc:sldChg chg="modSp mod">
        <pc:chgData name="Wieching, Levin (SE-7/3AFS2K)" userId="98420e42-2ee7-4e41-8b7c-b6844ebc3566" providerId="ADAL" clId="{30C1DFEA-16ED-4199-AB01-5580335FBE80}" dt="2025-01-16T07:03:59.246" v="26" actId="20577"/>
        <pc:sldMkLst>
          <pc:docMk/>
          <pc:sldMk cId="739316377" sldId="2147479152"/>
        </pc:sldMkLst>
        <pc:spChg chg="mod">
          <ac:chgData name="Wieching, Levin (SE-7/3AFS2K)" userId="98420e42-2ee7-4e41-8b7c-b6844ebc3566" providerId="ADAL" clId="{30C1DFEA-16ED-4199-AB01-5580335FBE80}" dt="2025-01-16T07:03:59.246" v="26" actId="20577"/>
          <ac:spMkLst>
            <pc:docMk/>
            <pc:sldMk cId="739316377" sldId="2147479152"/>
            <ac:spMk id="5" creationId="{5DBC5DD1-9D0A-5D42-B896-AC59A0D98929}"/>
          </ac:spMkLst>
        </pc:spChg>
      </pc:sldChg>
      <pc:sldChg chg="modSp mod">
        <pc:chgData name="Wieching, Levin (SE-7/3AFS2K)" userId="98420e42-2ee7-4e41-8b7c-b6844ebc3566" providerId="ADAL" clId="{30C1DFEA-16ED-4199-AB01-5580335FBE80}" dt="2025-01-16T12:12:41.788" v="1136" actId="403"/>
        <pc:sldMkLst>
          <pc:docMk/>
          <pc:sldMk cId="2996992999" sldId="2147479153"/>
        </pc:sldMkLst>
        <pc:spChg chg="mod">
          <ac:chgData name="Wieching, Levin (SE-7/3AFS2K)" userId="98420e42-2ee7-4e41-8b7c-b6844ebc3566" providerId="ADAL" clId="{30C1DFEA-16ED-4199-AB01-5580335FBE80}" dt="2025-01-16T12:12:41.788" v="1136" actId="403"/>
          <ac:spMkLst>
            <pc:docMk/>
            <pc:sldMk cId="2996992999" sldId="2147479153"/>
            <ac:spMk id="5" creationId="{E4895E12-7400-7DFF-3A65-7EF61DB80EC8}"/>
          </ac:spMkLst>
        </pc:spChg>
      </pc:sldChg>
      <pc:sldChg chg="modSp mod">
        <pc:chgData name="Wieching, Levin (SE-7/3AFS2K)" userId="98420e42-2ee7-4e41-8b7c-b6844ebc3566" providerId="ADAL" clId="{30C1DFEA-16ED-4199-AB01-5580335FBE80}" dt="2025-01-16T12:12:46.781" v="1137" actId="403"/>
        <pc:sldMkLst>
          <pc:docMk/>
          <pc:sldMk cId="1800699034" sldId="2147479154"/>
        </pc:sldMkLst>
        <pc:spChg chg="mod">
          <ac:chgData name="Wieching, Levin (SE-7/3AFS2K)" userId="98420e42-2ee7-4e41-8b7c-b6844ebc3566" providerId="ADAL" clId="{30C1DFEA-16ED-4199-AB01-5580335FBE80}" dt="2025-01-16T12:12:46.781" v="1137" actId="403"/>
          <ac:spMkLst>
            <pc:docMk/>
            <pc:sldMk cId="1800699034" sldId="2147479154"/>
            <ac:spMk id="5" creationId="{A34B4C48-9B2D-22C9-A4D8-42C299DB7890}"/>
          </ac:spMkLst>
        </pc:spChg>
        <pc:picChg chg="mod">
          <ac:chgData name="Wieching, Levin (SE-7/3AFS2K)" userId="98420e42-2ee7-4e41-8b7c-b6844ebc3566" providerId="ADAL" clId="{30C1DFEA-16ED-4199-AB01-5580335FBE80}" dt="2025-01-16T07:16:37.672" v="92" actId="1076"/>
          <ac:picMkLst>
            <pc:docMk/>
            <pc:sldMk cId="1800699034" sldId="2147479154"/>
            <ac:picMk id="8" creationId="{4247AFCC-A77B-4B9E-9EB1-6DE1B160E8CC}"/>
          </ac:picMkLst>
        </pc:picChg>
      </pc:sldChg>
      <pc:sldChg chg="modSp mod">
        <pc:chgData name="Wieching, Levin (SE-7/3AFS2K)" userId="98420e42-2ee7-4e41-8b7c-b6844ebc3566" providerId="ADAL" clId="{30C1DFEA-16ED-4199-AB01-5580335FBE80}" dt="2025-01-16T12:12:56.543" v="1139" actId="14100"/>
        <pc:sldMkLst>
          <pc:docMk/>
          <pc:sldMk cId="249048016" sldId="2147479155"/>
        </pc:sldMkLst>
        <pc:spChg chg="mod">
          <ac:chgData name="Wieching, Levin (SE-7/3AFS2K)" userId="98420e42-2ee7-4e41-8b7c-b6844ebc3566" providerId="ADAL" clId="{30C1DFEA-16ED-4199-AB01-5580335FBE80}" dt="2025-01-16T12:12:51.534" v="1138" actId="403"/>
          <ac:spMkLst>
            <pc:docMk/>
            <pc:sldMk cId="249048016" sldId="2147479155"/>
            <ac:spMk id="5" creationId="{C66567AC-959C-81E5-42CC-C2E40D908CEB}"/>
          </ac:spMkLst>
        </pc:spChg>
        <pc:picChg chg="mod">
          <ac:chgData name="Wieching, Levin (SE-7/3AFS2K)" userId="98420e42-2ee7-4e41-8b7c-b6844ebc3566" providerId="ADAL" clId="{30C1DFEA-16ED-4199-AB01-5580335FBE80}" dt="2025-01-16T12:12:56.543" v="1139" actId="14100"/>
          <ac:picMkLst>
            <pc:docMk/>
            <pc:sldMk cId="249048016" sldId="2147479155"/>
            <ac:picMk id="11" creationId="{06319BAA-D682-4F23-87CA-71736EE60CA6}"/>
          </ac:picMkLst>
        </pc:picChg>
      </pc:sldChg>
      <pc:sldChg chg="addSp delSp modSp mod modTransition">
        <pc:chgData name="Wieching, Levin (SE-7/3AFS2K)" userId="98420e42-2ee7-4e41-8b7c-b6844ebc3566" providerId="ADAL" clId="{30C1DFEA-16ED-4199-AB01-5580335FBE80}" dt="2025-01-16T12:13:13.061" v="1142" actId="403"/>
        <pc:sldMkLst>
          <pc:docMk/>
          <pc:sldMk cId="2611236321" sldId="2147479156"/>
        </pc:sldMkLst>
        <pc:spChg chg="mod">
          <ac:chgData name="Wieching, Levin (SE-7/3AFS2K)" userId="98420e42-2ee7-4e41-8b7c-b6844ebc3566" providerId="ADAL" clId="{30C1DFEA-16ED-4199-AB01-5580335FBE80}" dt="2025-01-16T12:13:13.061" v="1142" actId="403"/>
          <ac:spMkLst>
            <pc:docMk/>
            <pc:sldMk cId="2611236321" sldId="2147479156"/>
            <ac:spMk id="5" creationId="{0EA33BB2-B1B2-6447-C578-D53862BB48ED}"/>
          </ac:spMkLst>
        </pc:spChg>
        <pc:picChg chg="del mod">
          <ac:chgData name="Wieching, Levin (SE-7/3AFS2K)" userId="98420e42-2ee7-4e41-8b7c-b6844ebc3566" providerId="ADAL" clId="{30C1DFEA-16ED-4199-AB01-5580335FBE80}" dt="2025-01-16T07:30:12.299" v="256" actId="478"/>
          <ac:picMkLst>
            <pc:docMk/>
            <pc:sldMk cId="2611236321" sldId="2147479156"/>
            <ac:picMk id="8" creationId="{F2603DE8-2F8F-4A82-A3B2-586C49F77948}"/>
          </ac:picMkLst>
        </pc:picChg>
        <pc:picChg chg="add mod modCrop">
          <ac:chgData name="Wieching, Levin (SE-7/3AFS2K)" userId="98420e42-2ee7-4e41-8b7c-b6844ebc3566" providerId="ADAL" clId="{30C1DFEA-16ED-4199-AB01-5580335FBE80}" dt="2025-01-16T07:37:44.711" v="264" actId="14826"/>
          <ac:picMkLst>
            <pc:docMk/>
            <pc:sldMk cId="2611236321" sldId="2147479156"/>
            <ac:picMk id="10" creationId="{B2662D94-474C-4498-7EF6-F3FB82A55610}"/>
          </ac:picMkLst>
        </pc:picChg>
      </pc:sldChg>
      <pc:sldChg chg="modSp mod">
        <pc:chgData name="Wieching, Levin (SE-7/3AFS2K)" userId="98420e42-2ee7-4e41-8b7c-b6844ebc3566" providerId="ADAL" clId="{30C1DFEA-16ED-4199-AB01-5580335FBE80}" dt="2025-01-16T12:13:17.668" v="1143" actId="403"/>
        <pc:sldMkLst>
          <pc:docMk/>
          <pc:sldMk cId="1363900557" sldId="2147479158"/>
        </pc:sldMkLst>
        <pc:spChg chg="mod">
          <ac:chgData name="Wieching, Levin (SE-7/3AFS2K)" userId="98420e42-2ee7-4e41-8b7c-b6844ebc3566" providerId="ADAL" clId="{30C1DFEA-16ED-4199-AB01-5580335FBE80}" dt="2025-01-16T12:13:17.668" v="1143" actId="403"/>
          <ac:spMkLst>
            <pc:docMk/>
            <pc:sldMk cId="1363900557" sldId="2147479158"/>
            <ac:spMk id="5" creationId="{6D0E09C5-17C2-1F40-0BF1-0C58B99AA1B3}"/>
          </ac:spMkLst>
        </pc:spChg>
      </pc:sldChg>
      <pc:sldChg chg="modSp mod modTransition">
        <pc:chgData name="Wieching, Levin (SE-7/3AFS2K)" userId="98420e42-2ee7-4e41-8b7c-b6844ebc3566" providerId="ADAL" clId="{30C1DFEA-16ED-4199-AB01-5580335FBE80}" dt="2025-01-16T12:06:55.973" v="1114" actId="2711"/>
        <pc:sldMkLst>
          <pc:docMk/>
          <pc:sldMk cId="2067226142" sldId="2147479159"/>
        </pc:sldMkLst>
        <pc:spChg chg="mod">
          <ac:chgData name="Wieching, Levin (SE-7/3AFS2K)" userId="98420e42-2ee7-4e41-8b7c-b6844ebc3566" providerId="ADAL" clId="{30C1DFEA-16ED-4199-AB01-5580335FBE80}" dt="2025-01-16T12:06:55.973" v="1114" actId="2711"/>
          <ac:spMkLst>
            <pc:docMk/>
            <pc:sldMk cId="2067226142" sldId="2147479159"/>
            <ac:spMk id="5" creationId="{DA55E55E-5949-C51E-BB7F-C41948DE52BF}"/>
          </ac:spMkLst>
        </pc:spChg>
      </pc:sldChg>
      <pc:sldChg chg="addSp modSp mod modNotesTx">
        <pc:chgData name="Wieching, Levin (SE-7/3AFS2K)" userId="98420e42-2ee7-4e41-8b7c-b6844ebc3566" providerId="ADAL" clId="{30C1DFEA-16ED-4199-AB01-5580335FBE80}" dt="2025-01-16T12:31:03.674" v="3078" actId="20577"/>
        <pc:sldMkLst>
          <pc:docMk/>
          <pc:sldMk cId="3624263447" sldId="2147479160"/>
        </pc:sldMkLst>
        <pc:spChg chg="add mod">
          <ac:chgData name="Wieching, Levin (SE-7/3AFS2K)" userId="98420e42-2ee7-4e41-8b7c-b6844ebc3566" providerId="ADAL" clId="{30C1DFEA-16ED-4199-AB01-5580335FBE80}" dt="2025-01-16T12:13:04.070" v="1140" actId="404"/>
          <ac:spMkLst>
            <pc:docMk/>
            <pc:sldMk cId="3624263447" sldId="2147479160"/>
            <ac:spMk id="3" creationId="{3C6BE910-364A-768B-2622-D24EF606FFFE}"/>
          </ac:spMkLst>
        </pc:spChg>
        <pc:spChg chg="add">
          <ac:chgData name="Wieching, Levin (SE-7/3AFS2K)" userId="98420e42-2ee7-4e41-8b7c-b6844ebc3566" providerId="ADAL" clId="{30C1DFEA-16ED-4199-AB01-5580335FBE80}" dt="2025-01-16T10:33:52.497" v="798"/>
          <ac:spMkLst>
            <pc:docMk/>
            <pc:sldMk cId="3624263447" sldId="2147479160"/>
            <ac:spMk id="5" creationId="{68F97787-1021-7ED7-C60D-F9184B3A085C}"/>
          </ac:spMkLst>
        </pc:spChg>
        <pc:spChg chg="mod">
          <ac:chgData name="Wieching, Levin (SE-7/3AFS2K)" userId="98420e42-2ee7-4e41-8b7c-b6844ebc3566" providerId="ADAL" clId="{30C1DFEA-16ED-4199-AB01-5580335FBE80}" dt="2025-01-16T12:13:07.146" v="1141" actId="404"/>
          <ac:spMkLst>
            <pc:docMk/>
            <pc:sldMk cId="3624263447" sldId="2147479160"/>
            <ac:spMk id="9" creationId="{0ED073CC-172B-475E-A4CE-E4018813E4D2}"/>
          </ac:spMkLst>
        </pc:spChg>
        <pc:spChg chg="add">
          <ac:chgData name="Wieching, Levin (SE-7/3AFS2K)" userId="98420e42-2ee7-4e41-8b7c-b6844ebc3566" providerId="ADAL" clId="{30C1DFEA-16ED-4199-AB01-5580335FBE80}" dt="2025-01-16T10:34:00.969" v="799"/>
          <ac:spMkLst>
            <pc:docMk/>
            <pc:sldMk cId="3624263447" sldId="2147479160"/>
            <ac:spMk id="10" creationId="{A34E8DE6-7263-875A-7522-1FAA44255AE0}"/>
          </ac:spMkLst>
        </pc:spChg>
        <pc:picChg chg="mod">
          <ac:chgData name="Wieching, Levin (SE-7/3AFS2K)" userId="98420e42-2ee7-4e41-8b7c-b6844ebc3566" providerId="ADAL" clId="{30C1DFEA-16ED-4199-AB01-5580335FBE80}" dt="2025-01-16T07:31:55.895" v="263" actId="14100"/>
          <ac:picMkLst>
            <pc:docMk/>
            <pc:sldMk cId="3624263447" sldId="2147479160"/>
            <ac:picMk id="8" creationId="{6E150708-BD91-4E31-A444-B7BFF811BFEB}"/>
          </ac:picMkLst>
        </pc:picChg>
      </pc:sldChg>
      <pc:sldChg chg="modNotesTx">
        <pc:chgData name="Wieching, Levin (SE-7/3AFS2K)" userId="98420e42-2ee7-4e41-8b7c-b6844ebc3566" providerId="ADAL" clId="{30C1DFEA-16ED-4199-AB01-5580335FBE80}" dt="2025-01-16T12:33:31.069" v="3097" actId="20577"/>
        <pc:sldMkLst>
          <pc:docMk/>
          <pc:sldMk cId="827647747" sldId="2147479161"/>
        </pc:sldMkLst>
      </pc:sldChg>
      <pc:sldChg chg="addSp delSp modSp new mod modClrScheme chgLayout">
        <pc:chgData name="Wieching, Levin (SE-7/3AFS2K)" userId="98420e42-2ee7-4e41-8b7c-b6844ebc3566" providerId="ADAL" clId="{30C1DFEA-16ED-4199-AB01-5580335FBE80}" dt="2025-01-16T11:01:46.601" v="1106" actId="1076"/>
        <pc:sldMkLst>
          <pc:docMk/>
          <pc:sldMk cId="2674181991" sldId="2147479162"/>
        </pc:sldMkLst>
        <pc:spChg chg="mod ord">
          <ac:chgData name="Wieching, Levin (SE-7/3AFS2K)" userId="98420e42-2ee7-4e41-8b7c-b6844ebc3566" providerId="ADAL" clId="{30C1DFEA-16ED-4199-AB01-5580335FBE80}" dt="2025-01-16T07:25:42.355" v="144" actId="1076"/>
          <ac:spMkLst>
            <pc:docMk/>
            <pc:sldMk cId="2674181991" sldId="2147479162"/>
            <ac:spMk id="2" creationId="{7DAC4988-E7FB-2221-3EE0-51EB2B08C539}"/>
          </ac:spMkLst>
        </pc:spChg>
        <pc:spChg chg="mod ord">
          <ac:chgData name="Wieching, Levin (SE-7/3AFS2K)" userId="98420e42-2ee7-4e41-8b7c-b6844ebc3566" providerId="ADAL" clId="{30C1DFEA-16ED-4199-AB01-5580335FBE80}" dt="2025-01-16T07:25:45.849" v="145" actId="1076"/>
          <ac:spMkLst>
            <pc:docMk/>
            <pc:sldMk cId="2674181991" sldId="2147479162"/>
            <ac:spMk id="3" creationId="{687AAD57-279B-1990-9F8A-B667520CDD84}"/>
          </ac:spMkLst>
        </pc:spChg>
        <pc:spChg chg="del">
          <ac:chgData name="Wieching, Levin (SE-7/3AFS2K)" userId="98420e42-2ee7-4e41-8b7c-b6844ebc3566" providerId="ADAL" clId="{30C1DFEA-16ED-4199-AB01-5580335FBE80}" dt="2025-01-16T07:24:01.802" v="110" actId="700"/>
          <ac:spMkLst>
            <pc:docMk/>
            <pc:sldMk cId="2674181991" sldId="2147479162"/>
            <ac:spMk id="4" creationId="{5FC6CE85-1BE3-67EB-1C70-54A058E5C456}"/>
          </ac:spMkLst>
        </pc:spChg>
        <pc:spChg chg="del">
          <ac:chgData name="Wieching, Levin (SE-7/3AFS2K)" userId="98420e42-2ee7-4e41-8b7c-b6844ebc3566" providerId="ADAL" clId="{30C1DFEA-16ED-4199-AB01-5580335FBE80}" dt="2025-01-16T07:24:01.802" v="110" actId="700"/>
          <ac:spMkLst>
            <pc:docMk/>
            <pc:sldMk cId="2674181991" sldId="2147479162"/>
            <ac:spMk id="5" creationId="{8EAA97A4-BB0D-F9CC-D0EE-DC8C51F8BCC2}"/>
          </ac:spMkLst>
        </pc:spChg>
        <pc:spChg chg="del">
          <ac:chgData name="Wieching, Levin (SE-7/3AFS2K)" userId="98420e42-2ee7-4e41-8b7c-b6844ebc3566" providerId="ADAL" clId="{30C1DFEA-16ED-4199-AB01-5580335FBE80}" dt="2025-01-16T07:24:01.802" v="110" actId="700"/>
          <ac:spMkLst>
            <pc:docMk/>
            <pc:sldMk cId="2674181991" sldId="2147479162"/>
            <ac:spMk id="6" creationId="{A1DB7FD4-F1F7-76C1-BBF3-502B1304EF35}"/>
          </ac:spMkLst>
        </pc:spChg>
        <pc:spChg chg="add del mod ord">
          <ac:chgData name="Wieching, Levin (SE-7/3AFS2K)" userId="98420e42-2ee7-4e41-8b7c-b6844ebc3566" providerId="ADAL" clId="{30C1DFEA-16ED-4199-AB01-5580335FBE80}" dt="2025-01-16T07:24:41.653" v="113" actId="700"/>
          <ac:spMkLst>
            <pc:docMk/>
            <pc:sldMk cId="2674181991" sldId="2147479162"/>
            <ac:spMk id="7" creationId="{8D7CFF1C-F57A-11C9-D614-89D22E91F59C}"/>
          </ac:spMkLst>
        </pc:spChg>
        <pc:spChg chg="add del mod ord">
          <ac:chgData name="Wieching, Levin (SE-7/3AFS2K)" userId="98420e42-2ee7-4e41-8b7c-b6844ebc3566" providerId="ADAL" clId="{30C1DFEA-16ED-4199-AB01-5580335FBE80}" dt="2025-01-16T07:24:41.653" v="113" actId="700"/>
          <ac:spMkLst>
            <pc:docMk/>
            <pc:sldMk cId="2674181991" sldId="2147479162"/>
            <ac:spMk id="8" creationId="{91C42DA7-A075-A8D6-B138-1EF1B76B5EA7}"/>
          </ac:spMkLst>
        </pc:spChg>
        <pc:spChg chg="add del mod ord">
          <ac:chgData name="Wieching, Levin (SE-7/3AFS2K)" userId="98420e42-2ee7-4e41-8b7c-b6844ebc3566" providerId="ADAL" clId="{30C1DFEA-16ED-4199-AB01-5580335FBE80}" dt="2025-01-16T07:24:41.653" v="113" actId="700"/>
          <ac:spMkLst>
            <pc:docMk/>
            <pc:sldMk cId="2674181991" sldId="2147479162"/>
            <ac:spMk id="9" creationId="{464BF4CE-6E9E-6C56-899E-8E8059853099}"/>
          </ac:spMkLst>
        </pc:spChg>
        <pc:spChg chg="add mod ord">
          <ac:chgData name="Wieching, Levin (SE-7/3AFS2K)" userId="98420e42-2ee7-4e41-8b7c-b6844ebc3566" providerId="ADAL" clId="{30C1DFEA-16ED-4199-AB01-5580335FBE80}" dt="2025-01-16T07:25:25.276" v="140" actId="403"/>
          <ac:spMkLst>
            <pc:docMk/>
            <pc:sldMk cId="2674181991" sldId="2147479162"/>
            <ac:spMk id="10" creationId="{50102822-BFB1-D508-3099-B1A60868A987}"/>
          </ac:spMkLst>
        </pc:spChg>
        <pc:spChg chg="add del mod ord">
          <ac:chgData name="Wieching, Levin (SE-7/3AFS2K)" userId="98420e42-2ee7-4e41-8b7c-b6844ebc3566" providerId="ADAL" clId="{30C1DFEA-16ED-4199-AB01-5580335FBE80}" dt="2025-01-16T10:57:08.155" v="1004" actId="478"/>
          <ac:spMkLst>
            <pc:docMk/>
            <pc:sldMk cId="2674181991" sldId="2147479162"/>
            <ac:spMk id="11" creationId="{F2C138CE-32A0-084F-D4DC-AEB1DD31B125}"/>
          </ac:spMkLst>
        </pc:spChg>
        <pc:spChg chg="add del mod ord">
          <ac:chgData name="Wieching, Levin (SE-7/3AFS2K)" userId="98420e42-2ee7-4e41-8b7c-b6844ebc3566" providerId="ADAL" clId="{30C1DFEA-16ED-4199-AB01-5580335FBE80}" dt="2025-01-16T07:25:34.758" v="143" actId="478"/>
          <ac:spMkLst>
            <pc:docMk/>
            <pc:sldMk cId="2674181991" sldId="2147479162"/>
            <ac:spMk id="12" creationId="{8B48EFEA-4F2B-0A80-55A7-6BC8B417FD72}"/>
          </ac:spMkLst>
        </pc:spChg>
        <pc:spChg chg="add mod">
          <ac:chgData name="Wieching, Levin (SE-7/3AFS2K)" userId="98420e42-2ee7-4e41-8b7c-b6844ebc3566" providerId="ADAL" clId="{30C1DFEA-16ED-4199-AB01-5580335FBE80}" dt="2025-01-16T11:01:46.601" v="1106" actId="1076"/>
          <ac:spMkLst>
            <pc:docMk/>
            <pc:sldMk cId="2674181991" sldId="2147479162"/>
            <ac:spMk id="13" creationId="{D53383EF-30D2-B38D-49F5-0A7618E14B15}"/>
          </ac:spMkLst>
        </pc:spChg>
        <pc:picChg chg="add mod">
          <ac:chgData name="Wieching, Levin (SE-7/3AFS2K)" userId="98420e42-2ee7-4e41-8b7c-b6844ebc3566" providerId="ADAL" clId="{30C1DFEA-16ED-4199-AB01-5580335FBE80}" dt="2025-01-16T10:59:09.284" v="1014" actId="1076"/>
          <ac:picMkLst>
            <pc:docMk/>
            <pc:sldMk cId="2674181991" sldId="2147479162"/>
            <ac:picMk id="5" creationId="{0C2DD632-EA95-FA8C-5B6C-2D721157615C}"/>
          </ac:picMkLst>
        </pc:picChg>
        <pc:picChg chg="add mod">
          <ac:chgData name="Wieching, Levin (SE-7/3AFS2K)" userId="98420e42-2ee7-4e41-8b7c-b6844ebc3566" providerId="ADAL" clId="{30C1DFEA-16ED-4199-AB01-5580335FBE80}" dt="2025-01-16T10:59:01.690" v="1013" actId="1076"/>
          <ac:picMkLst>
            <pc:docMk/>
            <pc:sldMk cId="2674181991" sldId="2147479162"/>
            <ac:picMk id="7" creationId="{ABD262F7-B183-B38D-BF29-8F625D42B330}"/>
          </ac:picMkLst>
        </pc:picChg>
        <pc:inkChg chg="add">
          <ac:chgData name="Wieching, Levin (SE-7/3AFS2K)" userId="98420e42-2ee7-4e41-8b7c-b6844ebc3566" providerId="ADAL" clId="{30C1DFEA-16ED-4199-AB01-5580335FBE80}" dt="2025-01-16T10:59:44.705" v="1015" actId="9405"/>
          <ac:inkMkLst>
            <pc:docMk/>
            <pc:sldMk cId="2674181991" sldId="2147479162"/>
            <ac:inkMk id="8" creationId="{5B6B43F6-47F1-76D4-A0C5-8BAC41664916}"/>
          </ac:inkMkLst>
        </pc:inkChg>
        <pc:inkChg chg="add">
          <ac:chgData name="Wieching, Levin (SE-7/3AFS2K)" userId="98420e42-2ee7-4e41-8b7c-b6844ebc3566" providerId="ADAL" clId="{30C1DFEA-16ED-4199-AB01-5580335FBE80}" dt="2025-01-16T11:00:02.672" v="1016" actId="9405"/>
          <ac:inkMkLst>
            <pc:docMk/>
            <pc:sldMk cId="2674181991" sldId="2147479162"/>
            <ac:inkMk id="9" creationId="{67190AB0-D5C6-0C99-89BB-E3486F12FCF7}"/>
          </ac:inkMkLst>
        </pc:inkChg>
        <pc:inkChg chg="add">
          <ac:chgData name="Wieching, Levin (SE-7/3AFS2K)" userId="98420e42-2ee7-4e41-8b7c-b6844ebc3566" providerId="ADAL" clId="{30C1DFEA-16ED-4199-AB01-5580335FBE80}" dt="2025-01-16T11:00:12.982" v="1017" actId="9405"/>
          <ac:inkMkLst>
            <pc:docMk/>
            <pc:sldMk cId="2674181991" sldId="2147479162"/>
            <ac:inkMk id="12" creationId="{07B968D8-A47E-CC7E-8513-D1177ED44D3D}"/>
          </ac:inkMkLst>
        </pc:inkChg>
      </pc:sldChg>
      <pc:sldChg chg="addSp delSp modSp new mod modClrScheme chgLayout modNotesTx">
        <pc:chgData name="Wieching, Levin (SE-7/3AFS2K)" userId="98420e42-2ee7-4e41-8b7c-b6844ebc3566" providerId="ADAL" clId="{30C1DFEA-16ED-4199-AB01-5580335FBE80}" dt="2025-01-16T12:31:10.393" v="3085" actId="20577"/>
        <pc:sldMkLst>
          <pc:docMk/>
          <pc:sldMk cId="2007432865" sldId="2147479163"/>
        </pc:sldMkLst>
        <pc:spChg chg="del mod ord">
          <ac:chgData name="Wieching, Levin (SE-7/3AFS2K)" userId="98420e42-2ee7-4e41-8b7c-b6844ebc3566" providerId="ADAL" clId="{30C1DFEA-16ED-4199-AB01-5580335FBE80}" dt="2025-01-16T12:07:50.778" v="1116" actId="700"/>
          <ac:spMkLst>
            <pc:docMk/>
            <pc:sldMk cId="2007432865" sldId="2147479163"/>
            <ac:spMk id="2" creationId="{D3DB51FC-AF42-E80E-C113-E8A358343464}"/>
          </ac:spMkLst>
        </pc:spChg>
        <pc:spChg chg="mod ord">
          <ac:chgData name="Wieching, Levin (SE-7/3AFS2K)" userId="98420e42-2ee7-4e41-8b7c-b6844ebc3566" providerId="ADAL" clId="{30C1DFEA-16ED-4199-AB01-5580335FBE80}" dt="2025-01-16T12:22:04.827" v="1754" actId="700"/>
          <ac:spMkLst>
            <pc:docMk/>
            <pc:sldMk cId="2007432865" sldId="2147479163"/>
            <ac:spMk id="3" creationId="{E59D394A-87A6-2BF4-6A3C-8FE6F578381B}"/>
          </ac:spMkLst>
        </pc:spChg>
        <pc:spChg chg="mod ord">
          <ac:chgData name="Wieching, Levin (SE-7/3AFS2K)" userId="98420e42-2ee7-4e41-8b7c-b6844ebc3566" providerId="ADAL" clId="{30C1DFEA-16ED-4199-AB01-5580335FBE80}" dt="2025-01-16T12:22:04.827" v="1754" actId="700"/>
          <ac:spMkLst>
            <pc:docMk/>
            <pc:sldMk cId="2007432865" sldId="2147479163"/>
            <ac:spMk id="4" creationId="{9A7A505E-B72D-4032-0A16-6D098E22580B}"/>
          </ac:spMkLst>
        </pc:spChg>
        <pc:spChg chg="del mod ord">
          <ac:chgData name="Wieching, Levin (SE-7/3AFS2K)" userId="98420e42-2ee7-4e41-8b7c-b6844ebc3566" providerId="ADAL" clId="{30C1DFEA-16ED-4199-AB01-5580335FBE80}" dt="2025-01-16T12:07:50.778" v="1116" actId="700"/>
          <ac:spMkLst>
            <pc:docMk/>
            <pc:sldMk cId="2007432865" sldId="2147479163"/>
            <ac:spMk id="5" creationId="{4D22AC12-EA18-4C3C-18A5-AE2EA5F1AD82}"/>
          </ac:spMkLst>
        </pc:spChg>
        <pc:spChg chg="del">
          <ac:chgData name="Wieching, Levin (SE-7/3AFS2K)" userId="98420e42-2ee7-4e41-8b7c-b6844ebc3566" providerId="ADAL" clId="{30C1DFEA-16ED-4199-AB01-5580335FBE80}" dt="2025-01-16T12:07:50.778" v="1116" actId="700"/>
          <ac:spMkLst>
            <pc:docMk/>
            <pc:sldMk cId="2007432865" sldId="2147479163"/>
            <ac:spMk id="6" creationId="{52E50422-C4A5-1A09-3BB6-FD4BA260DB39}"/>
          </ac:spMkLst>
        </pc:spChg>
        <pc:spChg chg="add mod ord">
          <ac:chgData name="Wieching, Levin (SE-7/3AFS2K)" userId="98420e42-2ee7-4e41-8b7c-b6844ebc3566" providerId="ADAL" clId="{30C1DFEA-16ED-4199-AB01-5580335FBE80}" dt="2025-01-16T12:30:46.548" v="3071" actId="33524"/>
          <ac:spMkLst>
            <pc:docMk/>
            <pc:sldMk cId="2007432865" sldId="2147479163"/>
            <ac:spMk id="7" creationId="{508E2375-35D1-3C65-498A-399DC4E6898E}"/>
          </ac:spMkLst>
        </pc:spChg>
        <pc:spChg chg="add del mod ord">
          <ac:chgData name="Wieching, Levin (SE-7/3AFS2K)" userId="98420e42-2ee7-4e41-8b7c-b6844ebc3566" providerId="ADAL" clId="{30C1DFEA-16ED-4199-AB01-5580335FBE80}" dt="2025-01-16T12:11:22.849" v="1130"/>
          <ac:spMkLst>
            <pc:docMk/>
            <pc:sldMk cId="2007432865" sldId="2147479163"/>
            <ac:spMk id="8" creationId="{8603B586-ABC6-48B6-1FC6-F98C9672EC2C}"/>
          </ac:spMkLst>
        </pc:spChg>
        <pc:spChg chg="add del mod ord">
          <ac:chgData name="Wieching, Levin (SE-7/3AFS2K)" userId="98420e42-2ee7-4e41-8b7c-b6844ebc3566" providerId="ADAL" clId="{30C1DFEA-16ED-4199-AB01-5580335FBE80}" dt="2025-01-16T12:21:46.298" v="1751" actId="700"/>
          <ac:spMkLst>
            <pc:docMk/>
            <pc:sldMk cId="2007432865" sldId="2147479163"/>
            <ac:spMk id="9" creationId="{9C162685-C937-DD45-CBD9-2DBF3521C5B7}"/>
          </ac:spMkLst>
        </pc:spChg>
        <pc:spChg chg="add del mod">
          <ac:chgData name="Wieching, Levin (SE-7/3AFS2K)" userId="98420e42-2ee7-4e41-8b7c-b6844ebc3566" providerId="ADAL" clId="{30C1DFEA-16ED-4199-AB01-5580335FBE80}" dt="2025-01-16T12:12:13.333" v="1134" actId="478"/>
          <ac:spMkLst>
            <pc:docMk/>
            <pc:sldMk cId="2007432865" sldId="2147479163"/>
            <ac:spMk id="10" creationId="{3C73252D-D817-3A20-68FC-4B40EADD6763}"/>
          </ac:spMkLst>
        </pc:spChg>
        <pc:spChg chg="add del mod ord">
          <ac:chgData name="Wieching, Levin (SE-7/3AFS2K)" userId="98420e42-2ee7-4e41-8b7c-b6844ebc3566" providerId="ADAL" clId="{30C1DFEA-16ED-4199-AB01-5580335FBE80}" dt="2025-01-16T12:22:04.827" v="1754" actId="700"/>
          <ac:spMkLst>
            <pc:docMk/>
            <pc:sldMk cId="2007432865" sldId="2147479163"/>
            <ac:spMk id="11" creationId="{7EE14C1F-FA36-89DF-B6AC-70D369727458}"/>
          </ac:spMkLst>
        </pc:spChg>
        <pc:spChg chg="add">
          <ac:chgData name="Wieching, Levin (SE-7/3AFS2K)" userId="98420e42-2ee7-4e41-8b7c-b6844ebc3566" providerId="ADAL" clId="{30C1DFEA-16ED-4199-AB01-5580335FBE80}" dt="2025-01-16T12:17:02.819" v="1329"/>
          <ac:spMkLst>
            <pc:docMk/>
            <pc:sldMk cId="2007432865" sldId="2147479163"/>
            <ac:spMk id="12" creationId="{59AF18D5-9DF4-0607-4F44-63198D8A4F0B}"/>
          </ac:spMkLst>
        </pc:spChg>
        <pc:spChg chg="add del mod ord">
          <ac:chgData name="Wieching, Levin (SE-7/3AFS2K)" userId="98420e42-2ee7-4e41-8b7c-b6844ebc3566" providerId="ADAL" clId="{30C1DFEA-16ED-4199-AB01-5580335FBE80}" dt="2025-01-16T12:22:04.827" v="1754" actId="700"/>
          <ac:spMkLst>
            <pc:docMk/>
            <pc:sldMk cId="2007432865" sldId="2147479163"/>
            <ac:spMk id="13" creationId="{5EAA7EEF-B305-1456-5A95-56D45915C555}"/>
          </ac:spMkLst>
        </pc:spChg>
        <pc:spChg chg="add del mod ord">
          <ac:chgData name="Wieching, Levin (SE-7/3AFS2K)" userId="98420e42-2ee7-4e41-8b7c-b6844ebc3566" providerId="ADAL" clId="{30C1DFEA-16ED-4199-AB01-5580335FBE80}" dt="2025-01-16T12:22:04.827" v="1754" actId="700"/>
          <ac:spMkLst>
            <pc:docMk/>
            <pc:sldMk cId="2007432865" sldId="2147479163"/>
            <ac:spMk id="14" creationId="{1FEA1D88-F1F3-FD6F-89FD-B2CCDF711741}"/>
          </ac:spMkLst>
        </pc:spChg>
        <pc:spChg chg="add del mod ord">
          <ac:chgData name="Wieching, Levin (SE-7/3AFS2K)" userId="98420e42-2ee7-4e41-8b7c-b6844ebc3566" providerId="ADAL" clId="{30C1DFEA-16ED-4199-AB01-5580335FBE80}" dt="2025-01-16T12:22:04.827" v="1754" actId="700"/>
          <ac:spMkLst>
            <pc:docMk/>
            <pc:sldMk cId="2007432865" sldId="2147479163"/>
            <ac:spMk id="15" creationId="{A9C8DFF3-F14D-0C55-E976-12801D3BE419}"/>
          </ac:spMkLst>
        </pc:spChg>
        <pc:spChg chg="add del mod ord">
          <ac:chgData name="Wieching, Levin (SE-7/3AFS2K)" userId="98420e42-2ee7-4e41-8b7c-b6844ebc3566" providerId="ADAL" clId="{30C1DFEA-16ED-4199-AB01-5580335FBE80}" dt="2025-01-16T12:22:04.827" v="1754" actId="700"/>
          <ac:spMkLst>
            <pc:docMk/>
            <pc:sldMk cId="2007432865" sldId="2147479163"/>
            <ac:spMk id="16" creationId="{50BA51DF-A724-F3E9-09DB-1AA8774F700C}"/>
          </ac:spMkLst>
        </pc:spChg>
        <pc:spChg chg="add del mod ord">
          <ac:chgData name="Wieching, Levin (SE-7/3AFS2K)" userId="98420e42-2ee7-4e41-8b7c-b6844ebc3566" providerId="ADAL" clId="{30C1DFEA-16ED-4199-AB01-5580335FBE80}" dt="2025-01-16T12:22:12.501" v="1755" actId="3680"/>
          <ac:spMkLst>
            <pc:docMk/>
            <pc:sldMk cId="2007432865" sldId="2147479163"/>
            <ac:spMk id="17" creationId="{4A5E3C6A-DD3D-BE32-D36C-E1AB168697F1}"/>
          </ac:spMkLst>
        </pc:spChg>
        <pc:spChg chg="add mod ord">
          <ac:chgData name="Wieching, Levin (SE-7/3AFS2K)" userId="98420e42-2ee7-4e41-8b7c-b6844ebc3566" providerId="ADAL" clId="{30C1DFEA-16ED-4199-AB01-5580335FBE80}" dt="2025-01-16T12:22:04.827" v="1754" actId="700"/>
          <ac:spMkLst>
            <pc:docMk/>
            <pc:sldMk cId="2007432865" sldId="2147479163"/>
            <ac:spMk id="18" creationId="{158ACA79-6E5E-5159-0480-B64EB6D96729}"/>
          </ac:spMkLst>
        </pc:spChg>
        <pc:graphicFrameChg chg="add mod ord modGraphic">
          <ac:chgData name="Wieching, Levin (SE-7/3AFS2K)" userId="98420e42-2ee7-4e41-8b7c-b6844ebc3566" providerId="ADAL" clId="{30C1DFEA-16ED-4199-AB01-5580335FBE80}" dt="2025-01-16T12:30:40.051" v="3070" actId="12385"/>
          <ac:graphicFrameMkLst>
            <pc:docMk/>
            <pc:sldMk cId="2007432865" sldId="2147479163"/>
            <ac:graphicFrameMk id="19" creationId="{8BBAFDE8-86BD-645C-151E-16FCA1AE6E32}"/>
          </ac:graphicFrameMkLst>
        </pc:graphicFrameChg>
      </pc:sldChg>
      <pc:sldChg chg="new del">
        <pc:chgData name="Wieching, Levin (SE-7/3AFS2K)" userId="98420e42-2ee7-4e41-8b7c-b6844ebc3566" providerId="ADAL" clId="{30C1DFEA-16ED-4199-AB01-5580335FBE80}" dt="2025-01-16T10:28:06.570" v="626" actId="680"/>
        <pc:sldMkLst>
          <pc:docMk/>
          <pc:sldMk cId="3921226281" sldId="214747916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59:44.695"/>
    </inkml:context>
    <inkml:brush xml:id="br0">
      <inkml:brushProperty name="width" value="0.035" units="cm"/>
      <inkml:brushProperty name="height" value="0.035" units="cm"/>
      <inkml:brushProperty name="color" value="#FFFFFF"/>
    </inkml:brush>
  </inkml:definitions>
  <inkml:trace contextRef="#ctx0" brushRef="#br0">42 46 24575,'-3'1'0,"1"-1"0,-1 0 0,1 0 0,-1-1 0,1 1 0,-1-1 0,1 1 0,-1-1 0,1 0 0,0 0 0,-5-1 0,11-3 0,18 3 0,-10 4 0,-18 5 0,5-7 0,0 1 0,0-1 0,0 1 0,0 0 0,1-1 0,-1 1 0,0 0 0,0 0 0,1 0 0,-1 0 0,0-1 0,1 1 0,-1 0 0,1 0 0,-1 0 0,1 0 0,-1 2 0,1-2 0,-1-1 0,1 0 0,-1 1 0,0-1 0,1 0 0,-1 0 0,1 0 0,-1 1 0,0-1 0,1 0 0,-1 0 0,1 0 0,-1 0 0,0 0 0,1 0 0,-1 0 0,1 0 0,-1-1 0,0 1 0,1 0 0,-1 0 0,1 0 0,-1-1 0,1 1 0,-1 0 0,0 0 0,1-1 0,-1 1 0,0-1 0,-3-4 0,18 7 0,3 3 0,-23-5 0,4-1 0,0 1 0,0 0 0,0-1 0,0 0 0,0 1 0,0-1 0,0 0 0,0 0 0,1 0 0,-1 0 0,0 0 0,1 0 0,-1-1 0,-1-1 0,8-3 0,-4 6 0,-1 0 0,1 0 0,0 0 0,-1-1 0,1 1 0,-1 0 0,1 0 0,-1-1 0,1 1 0,-1-1 0,1 1 0,-1 0 0,1-1 0,-1 1 0,1-1 0,-1 1 0,0-1 0,1 1 0,-1-1 0,0 0 0,1 1 0,-1-1 0,0 1 0,0-1 0,0 0 0,1 1 0,-1-1 0,0 1 0,0-1 0,0 0 0,0 1 0,0-1 0,0 0 0,0 1 0,-1-1 0,1 0 0,0 1 0,0-1 0,0 1 0,-1-1 0,1 0 0,0 1 0,0-1 0,-1 0 0,0 1 0,1 0 0,0 0 0,0-1 0,-1 1 0,1 0 0,0 0 0,0 0 0,-1-1 0,1 1 0,0 0 0,0 0 0,0-1 0,0 1 0,-1 0 0,1-1 0,0 1 0,0 0 0,0-1 0,0 1 0,0 0 0,0-1 0,0 1 0,0 0 0,0 0 0,0-1 0,0 1 0,0 0 0,0-1 0,0 1 0,0 0 0,0-1 0,0 1 0,0 0 0,0-1 0,0 1 0,1 0 0,-1-1 0,0 1 0,0 0 0,0 0 0,1-1 0,-1 1 0,0 0 0,0 0 0,1 0 0,-1-1 0,0 1 0,0 0 0,1 0 0,-1 0 0,0 0 0,1-1 0,-1 1 0,0 0 0,1 0 0,-1 0 0,0 0 0,0 0 0,1 0 0,-1 0 0,1 0 0,29 5 0,-28-4 0,-1-1 0,1 1 0,-1 0 0,0-1 0,1 1 0,-1 0 0,1 0 0,-1 0 0,0 0 0,0 0 0,0 0 0,0 0 0,0 0 0,0 1 0,0-1 0,1 3 0,-1-3 0,-1 0 0,-1 0 0,1 0 0,0 0 0,0 0 0,0 0 0,0 0 0,-1 0 0,1 0 0,-1 0 0,1 0 0,0 0 0,-1 0 0,0 0 0,1 0 0,-1-1 0,1 1 0,-1 0 0,0 0 0,0-1 0,0 1 0,1 0 0,-1-1 0,0 1 0,0-1 0,0 1 0,0-1 0,0 1 0,0-1 0,0 0 0,-1 1 0,0 0 0,-1 0 0,1-1 0,0 1 0,-1-1 0,1 0 0,0 1 0,-1-1 0,1 0 0,-1 0 0,1 0 0,0-1 0,-1 1 0,1-1 0,-1 1 0,1-1 0,0 0 0,0 0 0,-1 0 0,1 0 0,-3-2 0,30 8-1365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1:00:02.672"/>
    </inkml:context>
    <inkml:brush xml:id="br0">
      <inkml:brushProperty name="width" value="0.035" units="cm"/>
      <inkml:brushProperty name="height" value="0.035" units="cm"/>
      <inkml:brushProperty name="color" value="#0B868D"/>
      <inkml:brushProperty name="inkEffects" value="ocean"/>
      <inkml:brushProperty name="anchorX" value="0"/>
      <inkml:brushProperty name="anchorY" value="0"/>
      <inkml:brushProperty name="scaleFactor" value="0.5"/>
    </inkml:brush>
  </inkml:definitions>
  <inkml:trace contextRef="#ctx0" brushRef="#br0">181 45 24575,'0'0'0,"1"0"0,2 0 0,-1 2 0,2-1 0,1 0 0,0 0 0,1 0 0,0 0 0,0 0 0,-4 1 0,-1-1 0,-4 0 0,0 1 0,-1 0 0,-1 0 0,0 0 0,0 0 0,0 0 0,-1-1 0,1 2 0,2 0 0,-1 0 0,1 1 0,0-1 0,-1-1 0,0 2 0,0-2 0,1 1 0,-1 0 0,1 0 0,1 2 0,0 0 0,2-1 0,1 1 0,2-1 0,-1-3 0,1-2 0,-3-2 0,-1 0 0,-3 0 0,-1 0 0,0 2 0,-1-2 0,1 1 0,-1-1 0,0 1 0,0 0 0,1-1 0,0 1 0,0 0 0,-1 1 0,2-2 0,-1 2 0,0-1 0,0 1 0,0-1 0,0 0 0,2-1 0,-1 1 0,-1-1 0,0 2 0,-1 0 0,2-1 0,-1 0 0,-1 0 0,1-1 0,-1 1 0,1 0 0,3-1 0,2 1 0,2 1 0,3 0 0,-1 2 0,1 0 0,1 0 0,-1 2 0,0-1 0,0 0 0,0 0 0,1 0 0,0 0 0,1-1 0,-1 1 0,1-2 0,0 1 0,-1-1 0,1 0 0,0 0 0,-1 0 0,1 0 0,0 0 0,-1 0 0,1 0 0,-1 0 0,1 0 0,0-2 0,-2 0 0,0-1 0,0 0 0,1 2 0,-2-2 0,-1 1 0,-4 0 0,-2 1 0,-1 0 0,-1-1 0,0 1 0,0-2 0,-1 1 0,-1 0 0,2-1 0,0 0 0,0 1 0,-1 1 0,0 0 0,0 1 0,0-1 0,0 0 0,1 0 0,0 0 0,-1 0 0,1 0 0,0-1 0,0 1 0,0-1 0,-1 1 0,1-1 0,1 0 0,-1 1 0,-1-1 0,0 2 0,0-1 0,1 0 0,0-1 0,0 1 0,0-2 0,1 1 0,2 0 0,2 1 0,2 2 0,2-1 0,2 2 0,-1 0 0,0 0 0,1 0 0,0 0 0,0-1 0,-1 1 0,0-1 0,1 1 0,-1-1 0,0 1 0,0-1 0,0 1 0,-1 0 0,0 1 0,1-2 0,0 1 0,1-1 0,0-1 0,1 0 0,-2 2 0,0-1 0,0 0 0,1 0 0,0 0 0,-1 1 0,0-1 0,0 1 0,0-1 0,1 0 0,0-1 0,1 1 0,-1-1 0,1 0 0,-3 0 0,-3-1 0,-2 1 0,-3 0 0,-1 0 0,0-1 0,0 0 0,-1-1 0,0 1 0,1-1 0,0 0 0,0 0 0,-1 1 0,0 0 0,0 1 0,0 0 0,-1 0 0,0 0 0,2-2 0,0 1 0,-1 0 0,1 0 0,-1 0 0,0 0 0,1 0 0,0-1 0,0 1 0,-1 0 0,0 0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1:00:12.982"/>
    </inkml:context>
    <inkml:brush xml:id="br0">
      <inkml:brushProperty name="width" value="0.035" units="cm"/>
      <inkml:brushProperty name="height" value="0.035" units="cm"/>
      <inkml:brushProperty name="color" value="#FFFFFF"/>
    </inkml:brush>
  </inkml:definitions>
  <inkml:trace contextRef="#ctx0" brushRef="#br0">121 51 24575,'119'14'0,"-136"-13"0,1 1 0,-1 1 0,-28 8 0,43-10 0,-65 18 0,61-18 0,0 0 0,0 0 0,0 0 0,-1-1 0,1 1 0,0-2 0,0 1 0,-11-2 0,75-4 0,31 4 0,74 4 0,-143 1 0,-31-2 0,-36-8 0,27 3 0,1 0 0,-1 1 0,0 0 0,0 2 0,1 1 0,-1 0 0,-30 5 0,42-1 0,16 3 0,19 2 0,66 4 0,-85-11 0,-25 2 0,13-3 0,1 0 0,0-1 0,0 0 0,-1 1 0,1-1 0,0 0 0,0-1 0,-1 1 0,1-1 0,0 1 0,0-1 0,-4-1 0,48 5 0,-38-2 0,-1-1 0,0 1 0,0 0 0,1-1 0,-1 1 0,0 0 0,0 1 0,0-1 0,0 0 0,0 0 0,2 3 0,-8-2 0,-15-9 0,-41-11 0,2 0 0,-12-15 0,112 36 0,-36-3 0,0 0 0,0 0 0,0 0 0,0 1 0,0 0 0,0 0 0,5 2 0,-10-3 0,0 1 0,0 0 0,0-1 0,0 0 0,1 1 0,-1-1 0,0 0 0,0 1 0,0-1 0,0 0 0,0 0 0,0 0 0,1 0 0,-1 0 0,0 0 0,0-1 0,0 1 0,0 0 0,0 0 0,0-1 0,2 0 0,-3 0 0,0 1 0,-1-1 0,1 0 0,0 1 0,-1-1 0,1 0 0,0 1 0,-1-1 0,1 0 0,-1 1 0,1-1 0,-1 1 0,1-1 0,-1 1 0,1-1 0,-1 1 0,1-1 0,-1 1 0,0 0 0,1-1 0,-1 1 0,0 0 0,0-1 0,1 1 0,-1 0 0,0 0 0,1 0 0,-1 0 0,0 0 0,0 0 0,1 0 0,-1 0 0,-1 0 0,-106-38 0,153 39 0,61 13 0,-16-2 0,-143-23 0,-24-4 0,75 15 0,0-1 0,0 1 0,0 0 0,0-1 0,0 1 0,0-1 0,1 1 0,-1-1 0,0 0 0,0 0 0,0 0 0,1 0 0,-4-2 0,7-2 0,18 7 0,86 19 0,-6-7 0,-91-12 0,0 0 0,0 0 0,0 1 0,13 6 0,-29-10 0,1 0 0,-1 1 0,1 0 0,-1 0 0,-11 1 0,-3 1 0,-115-2 0,205 22 0,-135-43 0,-68-31 0,98 39 0,33 13 0,7 0 0,21 4 0,-14-2 0,1 1 0,-1 0 0,20 10 0,-2-2 0,-22-7 0,-19-5 0,1-1 0,22 4 0,9 2 0,-38-5 0,-10-1 0,52 10 0,-24-8-2,1 0 1,-1 0-1,1 0 0,-1 0 0,1 0 1,-1 0-1,1 0 0,-1 0 0,1 0 0,-1 0 1,0 0-1,1 0 0,-1 1 0,1-1 0,-1 0 1,1 0-1,-1 0 0,1 1 0,-1-1 1,0 0-1,1 1 0,-1-1 0,0 0 0,1 1 1,-1-1-1,0 1 0,1-1 0,-1 0 0,0 1 1,0-1-1,0 1 0,1-1 0,-1 1 0,0-1 1,0 1-1,0-1 0,0 1 0,0-1 1,0 1-1,0-1 0,0 1 0,0-1 0,0 1 1,0 0-1,-21 20 202,-35 10-1685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16/01/2025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11</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13</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14</a:t>
            </a:fld>
            <a:endParaRPr lang="en-GB"/>
          </a:p>
        </p:txBody>
      </p:sp>
    </p:spTree>
    <p:extLst>
      <p:ext uri="{BB962C8B-B14F-4D97-AF65-F5344CB8AC3E}">
        <p14:creationId xmlns:p14="http://schemas.microsoft.com/office/powerpoint/2010/main" val="62913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3</a:t>
            </a:fld>
            <a:endParaRPr lang="en-GB"/>
          </a:p>
        </p:txBody>
      </p:sp>
    </p:spTree>
    <p:extLst>
      <p:ext uri="{BB962C8B-B14F-4D97-AF65-F5344CB8AC3E}">
        <p14:creationId xmlns:p14="http://schemas.microsoft.com/office/powerpoint/2010/main" val="120491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5</a:t>
            </a:fld>
            <a:endParaRPr lang="en-GB"/>
          </a:p>
        </p:txBody>
      </p:sp>
    </p:spTree>
    <p:extLst>
      <p:ext uri="{BB962C8B-B14F-4D97-AF65-F5344CB8AC3E}">
        <p14:creationId xmlns:p14="http://schemas.microsoft.com/office/powerpoint/2010/main" val="66575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102964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9</a:t>
            </a:fld>
            <a:endParaRPr lang="en-GB" dirty="0"/>
          </a:p>
        </p:txBody>
      </p:sp>
    </p:spTree>
    <p:extLst>
      <p:ext uri="{BB962C8B-B14F-4D97-AF65-F5344CB8AC3E}">
        <p14:creationId xmlns:p14="http://schemas.microsoft.com/office/powerpoint/2010/main" val="163160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Lennart</a:t>
            </a:r>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a:p>
        </p:txBody>
      </p:sp>
    </p:spTree>
    <p:extLst>
      <p:ext uri="{BB962C8B-B14F-4D97-AF65-F5344CB8AC3E}">
        <p14:creationId xmlns:p14="http://schemas.microsoft.com/office/powerpoint/2010/main" val="674589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16.01.2025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16.01.2025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16.01.2025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16.01.2025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16.01.2025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16.01.2025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16.01.2025</a:t>
            </a:fld>
            <a:endParaRPr lang="en-GB"/>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16.01.2025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16.01.2025</a:t>
            </a:fld>
            <a:endParaRPr lang="en-GB"/>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16.01.2025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16.01.2025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13" Type="http://schemas.openxmlformats.org/officeDocument/2006/relationships/hyperlink" Target="https://fal.ai/models/fal-ai/ideogram/v2"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7.png"/><Relationship Id="rId7"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customXml" Target="../ink/ink1.xml"/><Relationship Id="rId10" Type="http://schemas.openxmlformats.org/officeDocument/2006/relationships/image" Target="../media/image131.png"/><Relationship Id="rId4" Type="http://schemas.openxmlformats.org/officeDocument/2006/relationships/image" Target="../media/image128.png"/><Relationship Id="rId9"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16.01.2025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3"/>
          <a:stretch>
            <a:fillRect/>
          </a:stretch>
        </p:blipFill>
        <p:spPr>
          <a:xfrm>
            <a:off x="6096000" y="1581852"/>
            <a:ext cx="4323457" cy="4504472"/>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1815882"/>
          </a:xfrm>
          <a:prstGeom prst="rect">
            <a:avLst/>
          </a:prstGeom>
        </p:spPr>
        <p:txBody>
          <a:bodyPr>
            <a:spAutoFit/>
          </a:bodyPr>
          <a:lstStyle/>
          <a:p>
            <a:r>
              <a:rPr lang="de-DE" sz="1600" b="1" dirty="0"/>
              <a:t>Backup-System</a:t>
            </a:r>
          </a:p>
          <a:p>
            <a:pPr marL="285750" indent="-285750">
              <a:buFont typeface="Arial" panose="020B0604020202020204" pitchFamily="34" charset="0"/>
              <a:buChar char="•"/>
            </a:pPr>
            <a:r>
              <a:rPr lang="de-DE" sz="1600" dirty="0"/>
              <a:t>Tägliche inkrementelle Backups</a:t>
            </a:r>
          </a:p>
          <a:p>
            <a:pPr marL="285750" indent="-285750">
              <a:buFont typeface="Arial" panose="020B0604020202020204" pitchFamily="34" charset="0"/>
              <a:buChar char="•"/>
            </a:pPr>
            <a:r>
              <a:rPr lang="de-DE" sz="1600" dirty="0"/>
              <a:t>7-Tage-Rotation</a:t>
            </a:r>
          </a:p>
          <a:p>
            <a:pPr marL="285750" indent="-285750">
              <a:buFont typeface="Arial" panose="020B0604020202020204" pitchFamily="34" charset="0"/>
              <a:buChar char="•"/>
            </a:pPr>
            <a:r>
              <a:rPr lang="de-DE" sz="1600" dirty="0"/>
              <a:t>Automatisierte Wiederherstellung</a:t>
            </a:r>
          </a:p>
          <a:p>
            <a:pPr marL="285750" indent="-285750">
              <a:buFont typeface="Arial" panose="020B0604020202020204" pitchFamily="34" charset="0"/>
              <a:buChar char="•"/>
            </a:pPr>
            <a:r>
              <a:rPr lang="de-DE" sz="1600" dirty="0"/>
              <a:t>Cron-job</a:t>
            </a:r>
          </a:p>
          <a:p>
            <a:pPr marL="285750" indent="-285750">
              <a:buFont typeface="Arial" panose="020B0604020202020204" pitchFamily="34" charset="0"/>
              <a:buChar char="•"/>
            </a:pPr>
            <a:r>
              <a:rPr lang="de-DE" sz="1600" dirty="0"/>
              <a:t>Backup wird in einem komprimierten Archiv</a:t>
            </a:r>
            <a:br>
              <a:rPr lang="de-DE" sz="1600" dirty="0"/>
            </a:br>
            <a:r>
              <a:rPr lang="de-DE" sz="1600"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698872"/>
            <a:ext cx="5414108" cy="1754326"/>
          </a:xfrm>
          <a:prstGeom prst="rect">
            <a:avLst/>
          </a:prstGeom>
          <a:noFill/>
        </p:spPr>
        <p:txBody>
          <a:bodyPr wrap="square" lIns="0" tIns="0" rIns="0" bIns="0" rtlCol="0">
            <a:spAutoFit/>
          </a:bodyPr>
          <a:lstStyle/>
          <a:p>
            <a:pPr algn="l"/>
            <a:r>
              <a:rPr lang="de-DE" sz="1600" b="1" dirty="0">
                <a:solidFill>
                  <a:schemeClr val="tx2"/>
                </a:solidFill>
              </a:rPr>
              <a:t>Restore-System</a:t>
            </a:r>
          </a:p>
          <a:p>
            <a:pPr marL="285750" indent="-285750" algn="l">
              <a:buFont typeface="Arial" panose="020B0604020202020204" pitchFamily="34" charset="0"/>
              <a:buChar char="•"/>
            </a:pPr>
            <a:r>
              <a:rPr lang="de-DE" sz="1600" dirty="0">
                <a:solidFill>
                  <a:schemeClr val="tx2"/>
                </a:solidFill>
              </a:rPr>
              <a:t>Wiederherstellung bei Datenverlust</a:t>
            </a:r>
          </a:p>
          <a:p>
            <a:pPr marL="285750" indent="-285750" algn="l">
              <a:buFont typeface="Arial" panose="020B0604020202020204" pitchFamily="34" charset="0"/>
              <a:buChar char="•"/>
            </a:pPr>
            <a:r>
              <a:rPr lang="de-DE" sz="1600" dirty="0">
                <a:solidFill>
                  <a:schemeClr val="tx2"/>
                </a:solidFill>
              </a:rPr>
              <a:t>Restore-</a:t>
            </a:r>
            <a:r>
              <a:rPr lang="de-DE" sz="1600" dirty="0" err="1">
                <a:solidFill>
                  <a:schemeClr val="tx2"/>
                </a:solidFill>
              </a:rPr>
              <a:t>Lamp</a:t>
            </a:r>
            <a:r>
              <a:rPr lang="de-DE" sz="1600" dirty="0">
                <a:solidFill>
                  <a:schemeClr val="tx2"/>
                </a:solidFill>
              </a:rPr>
              <a:t> backup-YYYYMMDD.tar.gz</a:t>
            </a:r>
          </a:p>
          <a:p>
            <a:pPr marL="285750" indent="-285750" algn="l">
              <a:buFont typeface="Arial" panose="020B0604020202020204" pitchFamily="34" charset="0"/>
              <a:buChar char="•"/>
            </a:pPr>
            <a:r>
              <a:rPr lang="de-DE" sz="1600" dirty="0">
                <a:solidFill>
                  <a:schemeClr val="tx2"/>
                </a:solidFill>
              </a:rPr>
              <a:t>Während der Wiederherstellung</a:t>
            </a:r>
          </a:p>
          <a:p>
            <a:pPr marL="742950" lvl="1" indent="-285750">
              <a:buFont typeface="Arial" panose="020B0604020202020204" pitchFamily="34" charset="0"/>
              <a:buChar char="•"/>
            </a:pPr>
            <a:r>
              <a:rPr lang="de-DE" sz="1600" dirty="0">
                <a:solidFill>
                  <a:schemeClr val="tx2"/>
                </a:solidFill>
              </a:rPr>
              <a:t>Apache und MySQL werden gestoppt</a:t>
            </a:r>
          </a:p>
          <a:p>
            <a:pPr marL="742950" lvl="1" indent="-285750">
              <a:buFont typeface="Arial" panose="020B0604020202020204" pitchFamily="34" charset="0"/>
              <a:buChar char="•"/>
            </a:pPr>
            <a:r>
              <a:rPr lang="de-DE" sz="1600" dirty="0">
                <a:solidFill>
                  <a:schemeClr val="tx2"/>
                </a:solidFill>
              </a:rPr>
              <a:t>Backupdateien werden über die alten kopiert</a:t>
            </a:r>
          </a:p>
          <a:p>
            <a:pPr marL="742950" lvl="1" indent="-285750">
              <a:buFont typeface="Arial" panose="020B0604020202020204" pitchFamily="34" charset="0"/>
              <a:buChar char="•"/>
            </a:pPr>
            <a:r>
              <a:rPr lang="de-DE" sz="1600"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sz="1600" dirty="0"/>
              <a:t>Installation</a:t>
            </a:r>
          </a:p>
          <a:p>
            <a:pPr marL="285750" indent="-285750">
              <a:buFont typeface="Arial" panose="020B0604020202020204" pitchFamily="34" charset="0"/>
              <a:buChar char="•"/>
            </a:pPr>
            <a:r>
              <a:rPr lang="de-DE" sz="1600" dirty="0"/>
              <a:t>Repository klonen</a:t>
            </a:r>
          </a:p>
          <a:p>
            <a:pPr marL="285750" indent="-285750">
              <a:buFont typeface="Arial" panose="020B0604020202020204" pitchFamily="34" charset="0"/>
              <a:buChar char="•"/>
            </a:pPr>
            <a:r>
              <a:rPr lang="de-DE" sz="1600" dirty="0"/>
              <a:t>Setup Skript ausführen</a:t>
            </a:r>
          </a:p>
          <a:p>
            <a:pPr marL="285750" indent="-285750">
              <a:buFont typeface="Arial" panose="020B0604020202020204" pitchFamily="34" charset="0"/>
              <a:buChar char="•"/>
            </a:pPr>
            <a:r>
              <a:rPr lang="de-DE" sz="1600" dirty="0"/>
              <a:t>Installationsprotokoll überprüfen</a:t>
            </a:r>
          </a:p>
          <a:p>
            <a:endParaRPr lang="de-DE" sz="1600" dirty="0"/>
          </a:p>
          <a:p>
            <a:endParaRPr lang="de-DE" sz="1600" dirty="0"/>
          </a:p>
          <a:p>
            <a:r>
              <a:rPr lang="de-DE" sz="1600" dirty="0"/>
              <a:t>Wartungsaufgaben</a:t>
            </a:r>
          </a:p>
          <a:p>
            <a:pPr marL="285750" indent="-285750">
              <a:buFont typeface="Arial" panose="020B0604020202020204" pitchFamily="34" charset="0"/>
              <a:buChar char="•"/>
            </a:pPr>
            <a:r>
              <a:rPr lang="de-DE" sz="1600" dirty="0"/>
              <a:t>Tägliche Protokollprüfung</a:t>
            </a:r>
          </a:p>
          <a:p>
            <a:pPr marL="285750" indent="-285750">
              <a:buFont typeface="Arial" panose="020B0604020202020204" pitchFamily="34" charset="0"/>
              <a:buChar char="•"/>
            </a:pPr>
            <a:r>
              <a:rPr lang="de-DE" sz="1600" dirty="0"/>
              <a:t>Wöchentliche Updates</a:t>
            </a:r>
          </a:p>
          <a:p>
            <a:pPr marL="285750" indent="-285750">
              <a:buFont typeface="Arial" panose="020B0604020202020204" pitchFamily="34" charset="0"/>
              <a:buChar char="•"/>
            </a:pPr>
            <a:r>
              <a:rPr lang="de-DE" sz="1600"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sz="1600" dirty="0"/>
              <a:t>Aktuelle Einschränkungen</a:t>
            </a:r>
          </a:p>
          <a:p>
            <a:pPr marL="285750" indent="-285750">
              <a:buFont typeface="Arial" panose="020B0604020202020204" pitchFamily="34" charset="0"/>
              <a:buChar char="•"/>
            </a:pPr>
            <a:r>
              <a:rPr lang="de-DE" sz="1600" dirty="0"/>
              <a:t>Kein HTTPS</a:t>
            </a:r>
          </a:p>
          <a:p>
            <a:pPr marL="285750" indent="-285750">
              <a:buFont typeface="Arial" panose="020B0604020202020204" pitchFamily="34" charset="0"/>
              <a:buChar char="•"/>
            </a:pPr>
            <a:r>
              <a:rPr lang="de-DE" sz="1600" dirty="0"/>
              <a:t>Einfaches Benutzermodell</a:t>
            </a:r>
          </a:p>
          <a:p>
            <a:pPr marL="285750" indent="-285750">
              <a:buFont typeface="Arial" panose="020B0604020202020204" pitchFamily="34" charset="0"/>
              <a:buChar char="•"/>
            </a:pPr>
            <a:r>
              <a:rPr lang="de-DE" sz="1600" dirty="0"/>
              <a:t>Nur lokale Backups</a:t>
            </a:r>
          </a:p>
          <a:p>
            <a:endParaRPr lang="de-DE" sz="1600" dirty="0"/>
          </a:p>
          <a:p>
            <a:r>
              <a:rPr lang="de-DE" sz="1600" dirty="0"/>
              <a:t>Weiterentwicklung</a:t>
            </a:r>
          </a:p>
          <a:p>
            <a:pPr marL="285750" indent="-285750">
              <a:buFont typeface="Arial" panose="020B0604020202020204" pitchFamily="34" charset="0"/>
              <a:buChar char="•"/>
            </a:pPr>
            <a:r>
              <a:rPr lang="de-DE" sz="1600" dirty="0"/>
              <a:t>HTTPS mit Let's Encrypt</a:t>
            </a:r>
          </a:p>
          <a:p>
            <a:pPr marL="285750" indent="-285750">
              <a:buFont typeface="Arial" panose="020B0604020202020204" pitchFamily="34" charset="0"/>
              <a:buChar char="•"/>
            </a:pPr>
            <a:r>
              <a:rPr lang="de-DE" sz="1600" dirty="0"/>
              <a:t>Erweiterte Benutzerrollen</a:t>
            </a:r>
          </a:p>
          <a:p>
            <a:pPr marL="285750" indent="-285750">
              <a:buFont typeface="Arial" panose="020B0604020202020204" pitchFamily="34" charset="0"/>
              <a:buChar char="•"/>
            </a:pPr>
            <a:r>
              <a:rPr lang="de-DE" sz="1600" dirty="0"/>
              <a:t>Datei-Versionierung</a:t>
            </a:r>
          </a:p>
          <a:p>
            <a:pPr marL="285750" indent="-285750">
              <a:buFont typeface="Arial" panose="020B0604020202020204" pitchFamily="34" charset="0"/>
              <a:buChar char="•"/>
            </a:pPr>
            <a:r>
              <a:rPr lang="de-DE" sz="1600"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13</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a:xfrm>
            <a:off x="406400" y="1356851"/>
            <a:ext cx="11380788" cy="5096337"/>
          </a:xfrm>
        </p:spPr>
        <p:txBody>
          <a:bodyPr/>
          <a:lstStyle/>
          <a:p>
            <a:r>
              <a:rPr lang="de-DE" sz="1800" dirty="0">
                <a:effectLst/>
                <a:ea typeface="Aptos" panose="020B0004020202020204" pitchFamily="34" charset="0"/>
                <a:cs typeface="Times New Roman" panose="02020603050405020304" pitchFamily="18" charset="0"/>
                <a:hlinkClick r:id="rId3"/>
              </a:rPr>
              <a:t>https://httpd.apache.org/docs/</a:t>
            </a:r>
            <a:endParaRPr lang="de-DE" sz="1800" dirty="0">
              <a:effectLst/>
              <a:ea typeface="Aptos" panose="020B0004020202020204" pitchFamily="34" charset="0"/>
              <a:cs typeface="Times New Roman" panose="02020603050405020304" pitchFamily="18" charset="0"/>
            </a:endParaRPr>
          </a:p>
          <a:p>
            <a:r>
              <a:rPr lang="de-DE" sz="1800" dirty="0">
                <a:effectLst/>
                <a:ea typeface="Aptos" panose="020B0004020202020204" pitchFamily="34" charset="0"/>
                <a:cs typeface="Times New Roman" panose="02020603050405020304" pitchFamily="18" charset="0"/>
                <a:hlinkClick r:id="rId4"/>
              </a:rPr>
              <a:t>https://mariadb.com/kb/en/documentation/</a:t>
            </a:r>
            <a:endParaRPr lang="de-DE" sz="18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5"/>
              </a:rPr>
              <a:t>https://www.nist.gov/cyberframework</a:t>
            </a:r>
            <a:endParaRPr lang="de-DE" sz="18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 </a:t>
            </a:r>
            <a:r>
              <a:rPr lang="en-US" sz="1800" kern="100" dirty="0">
                <a:effectLst/>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7"/>
              </a:rPr>
              <a:t>https://tools.ietf.org/html/rfc8446</a:t>
            </a:r>
            <a:endParaRPr lang="de-DE"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hlinkClick r:id="rId8"/>
              </a:rPr>
              <a:t>https://github.com/topics/lamp-stack</a:t>
            </a:r>
            <a:r>
              <a:rPr lang="en-US" sz="1800" kern="100" dirty="0">
                <a:effectLst/>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hlinkClick r:id="rId9"/>
              </a:rPr>
              <a:t>https://stackoverflow.com/tags/lamp/info</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en-US" sz="1800" kern="100" dirty="0">
                <a:ea typeface="Aptos" panose="020B0004020202020204" pitchFamily="34" charset="0"/>
                <a:cs typeface="Times New Roman" panose="02020603050405020304" pitchFamily="18" charset="0"/>
              </a:rPr>
              <a:t> </a:t>
            </a:r>
            <a:r>
              <a:rPr lang="en-US" sz="1800" kern="100" dirty="0">
                <a:ea typeface="Aptos" panose="020B0004020202020204" pitchFamily="34" charset="0"/>
                <a:cs typeface="Times New Roman" panose="02020603050405020304" pitchFamily="18" charset="0"/>
                <a:hlinkClick r:id="rId10"/>
              </a:rPr>
              <a:t>https://aws.amazon.com/de/what-is/lamp-stack/</a:t>
            </a:r>
            <a:r>
              <a:rPr lang="en-US" sz="1800" kern="100" dirty="0">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rPr>
              <a:t>Grafikquellen</a:t>
            </a:r>
            <a:r>
              <a:rPr lang="en-US" sz="1800" kern="100" dirty="0">
                <a:ea typeface="Aptos" panose="020B0004020202020204" pitchFamily="34" charset="0"/>
                <a:cs typeface="Times New Roman" panose="02020603050405020304" pitchFamily="18" charset="0"/>
              </a:rPr>
              <a:t>:</a:t>
            </a:r>
          </a:p>
          <a:p>
            <a:r>
              <a:rPr lang="en-US" sz="1800" kern="100" dirty="0">
                <a:ea typeface="Aptos" panose="020B0004020202020204" pitchFamily="34" charset="0"/>
                <a:cs typeface="Times New Roman" panose="02020603050405020304" pitchFamily="18" charset="0"/>
                <a:hlinkClick r:id="rId11"/>
              </a:rPr>
              <a:t>https://claude.ai</a:t>
            </a:r>
            <a:r>
              <a:rPr lang="en-US" sz="1800" kern="100" dirty="0">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2"/>
              </a:rPr>
              <a:t>https://mermaid.live</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de-DE" sz="1800" dirty="0">
                <a:hlinkClick r:id="rId13"/>
              </a:rPr>
              <a:t>https://fal.ai/models/fal-ai/ideogram/v2</a:t>
            </a:r>
            <a:r>
              <a:rPr lang="de-DE" sz="1800" dirty="0"/>
              <a:t> </a:t>
            </a:r>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1964811"/>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16.01.2025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14</a:t>
            </a:fld>
            <a:endParaRPr lang="en-US" noProof="0" dirty="0"/>
          </a:p>
        </p:txBody>
      </p:sp>
      <p:pic>
        <p:nvPicPr>
          <p:cNvPr id="5" name="Grafik 4" descr="Ein Bild, das Kleidung, Person, Krawatte, Menschliches Gesicht enthält.&#10;&#10;Automatisch generierte Beschreibung">
            <a:extLst>
              <a:ext uri="{FF2B5EF4-FFF2-40B4-BE49-F238E27FC236}">
                <a16:creationId xmlns:a16="http://schemas.microsoft.com/office/drawing/2014/main" id="{0C2DD632-EA95-FA8C-5B6C-2D721157615C}"/>
              </a:ext>
            </a:extLst>
          </p:cNvPr>
          <p:cNvPicPr>
            <a:picLocks noChangeAspect="1"/>
          </p:cNvPicPr>
          <p:nvPr/>
        </p:nvPicPr>
        <p:blipFill>
          <a:blip r:embed="rId3"/>
          <a:stretch>
            <a:fillRect/>
          </a:stretch>
        </p:blipFill>
        <p:spPr>
          <a:xfrm>
            <a:off x="272494" y="2575146"/>
            <a:ext cx="3895993" cy="3895993"/>
          </a:xfrm>
          <a:prstGeom prst="rect">
            <a:avLst/>
          </a:prstGeom>
        </p:spPr>
      </p:pic>
      <p:pic>
        <p:nvPicPr>
          <p:cNvPr id="7" name="Grafik 6" descr="Ein Bild, das Kleidung, Person, Menschliches Gesicht, Rakete enthält.&#10;&#10;Automatisch generierte Beschreibung">
            <a:extLst>
              <a:ext uri="{FF2B5EF4-FFF2-40B4-BE49-F238E27FC236}">
                <a16:creationId xmlns:a16="http://schemas.microsoft.com/office/drawing/2014/main" id="{ABD262F7-B183-B38D-BF29-8F625D42B330}"/>
              </a:ext>
            </a:extLst>
          </p:cNvPr>
          <p:cNvPicPr>
            <a:picLocks noChangeAspect="1"/>
          </p:cNvPicPr>
          <p:nvPr/>
        </p:nvPicPr>
        <p:blipFill>
          <a:blip r:embed="rId4"/>
          <a:stretch>
            <a:fillRect/>
          </a:stretch>
        </p:blipFill>
        <p:spPr>
          <a:xfrm>
            <a:off x="8023514" y="2575146"/>
            <a:ext cx="3895993" cy="3895993"/>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5B6B43F6-47F1-76D4-A0C5-8BAC41664916}"/>
                  </a:ext>
                </a:extLst>
              </p14:cNvPr>
              <p14:cNvContentPartPr/>
              <p14:nvPr/>
            </p14:nvContentPartPr>
            <p14:xfrm>
              <a:off x="8769394" y="3200351"/>
              <a:ext cx="25920" cy="21960"/>
            </p14:xfrm>
          </p:contentPart>
        </mc:Choice>
        <mc:Fallback xmlns="">
          <p:pic>
            <p:nvPicPr>
              <p:cNvPr id="8" name="Freihand 7">
                <a:extLst>
                  <a:ext uri="{FF2B5EF4-FFF2-40B4-BE49-F238E27FC236}">
                    <a16:creationId xmlns:a16="http://schemas.microsoft.com/office/drawing/2014/main" id="{5B6B43F6-47F1-76D4-A0C5-8BAC41664916}"/>
                  </a:ext>
                </a:extLst>
              </p:cNvPr>
              <p:cNvPicPr/>
              <p:nvPr/>
            </p:nvPicPr>
            <p:blipFill>
              <a:blip r:embed="rId6"/>
              <a:stretch>
                <a:fillRect/>
              </a:stretch>
            </p:blipFill>
            <p:spPr>
              <a:xfrm>
                <a:off x="8763274" y="3194231"/>
                <a:ext cx="38160" cy="3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9" name="Freihand 8">
                <a:extLst>
                  <a:ext uri="{FF2B5EF4-FFF2-40B4-BE49-F238E27FC236}">
                    <a16:creationId xmlns:a16="http://schemas.microsoft.com/office/drawing/2014/main" id="{67190AB0-D5C6-0C99-89BB-E3486F12FCF7}"/>
                  </a:ext>
                </a:extLst>
              </p14:cNvPr>
              <p14:cNvContentPartPr/>
              <p14:nvPr/>
            </p14:nvContentPartPr>
            <p14:xfrm>
              <a:off x="8769394" y="3196031"/>
              <a:ext cx="79920" cy="46080"/>
            </p14:xfrm>
          </p:contentPart>
        </mc:Choice>
        <mc:Fallback xmlns="">
          <p:pic>
            <p:nvPicPr>
              <p:cNvPr id="9" name="Freihand 8">
                <a:extLst>
                  <a:ext uri="{FF2B5EF4-FFF2-40B4-BE49-F238E27FC236}">
                    <a16:creationId xmlns:a16="http://schemas.microsoft.com/office/drawing/2014/main" id="{67190AB0-D5C6-0C99-89BB-E3486F12FCF7}"/>
                  </a:ext>
                </a:extLst>
              </p:cNvPr>
              <p:cNvPicPr/>
              <p:nvPr/>
            </p:nvPicPr>
            <p:blipFill>
              <a:blip r:embed="rId8"/>
              <a:stretch>
                <a:fillRect/>
              </a:stretch>
            </p:blipFill>
            <p:spPr>
              <a:xfrm>
                <a:off x="8763274" y="3189911"/>
                <a:ext cx="92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Freihand 11">
                <a:extLst>
                  <a:ext uri="{FF2B5EF4-FFF2-40B4-BE49-F238E27FC236}">
                    <a16:creationId xmlns:a16="http://schemas.microsoft.com/office/drawing/2014/main" id="{07B968D8-A47E-CC7E-8513-D1177ED44D3D}"/>
                  </a:ext>
                </a:extLst>
              </p14:cNvPr>
              <p14:cNvContentPartPr/>
              <p14:nvPr/>
            </p14:nvContentPartPr>
            <p14:xfrm>
              <a:off x="8745634" y="3191351"/>
              <a:ext cx="136080" cy="50760"/>
            </p14:xfrm>
          </p:contentPart>
        </mc:Choice>
        <mc:Fallback xmlns="">
          <p:pic>
            <p:nvPicPr>
              <p:cNvPr id="12" name="Freihand 11">
                <a:extLst>
                  <a:ext uri="{FF2B5EF4-FFF2-40B4-BE49-F238E27FC236}">
                    <a16:creationId xmlns:a16="http://schemas.microsoft.com/office/drawing/2014/main" id="{07B968D8-A47E-CC7E-8513-D1177ED44D3D}"/>
                  </a:ext>
                </a:extLst>
              </p:cNvPr>
              <p:cNvPicPr/>
              <p:nvPr/>
            </p:nvPicPr>
            <p:blipFill>
              <a:blip r:embed="rId10"/>
              <a:stretch>
                <a:fillRect/>
              </a:stretch>
            </p:blipFill>
            <p:spPr>
              <a:xfrm>
                <a:off x="8739514" y="3185231"/>
                <a:ext cx="148320" cy="63000"/>
              </a:xfrm>
              <a:prstGeom prst="rect">
                <a:avLst/>
              </a:prstGeom>
            </p:spPr>
          </p:pic>
        </mc:Fallback>
      </mc:AlternateContent>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2"/>
                </a:solidFill>
              </a:rPr>
              <a:t>*Die Bilder sind KI-generiert</a:t>
            </a:r>
          </a:p>
        </p:txBody>
      </p:sp>
    </p:spTree>
    <p:extLst>
      <p:ext uri="{BB962C8B-B14F-4D97-AF65-F5344CB8AC3E}">
        <p14:creationId xmlns:p14="http://schemas.microsoft.com/office/powerpoint/2010/main" val="2674181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16.01.2025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MariaDB-Datenbank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59D394A-87A6-2BF4-6A3C-8FE6F578381B}"/>
              </a:ext>
            </a:extLst>
          </p:cNvPr>
          <p:cNvSpPr>
            <a:spLocks noGrp="1"/>
          </p:cNvSpPr>
          <p:nvPr>
            <p:ph type="dt" sz="half" idx="10"/>
          </p:nvPr>
        </p:nvSpPr>
        <p:spPr/>
        <p:txBody>
          <a:bodyPr/>
          <a:lstStyle/>
          <a:p>
            <a:fld id="{6EF3FA40-3325-40AF-BD7A-3EEC9728B908}"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9A7A505E-B72D-4032-0A16-6D098E22580B}"/>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graphicFrame>
        <p:nvGraphicFramePr>
          <p:cNvPr id="19" name="Inhaltsplatzhalter 18">
            <a:extLst>
              <a:ext uri="{FF2B5EF4-FFF2-40B4-BE49-F238E27FC236}">
                <a16:creationId xmlns:a16="http://schemas.microsoft.com/office/drawing/2014/main" id="{8BBAFDE8-86BD-645C-151E-16FCA1AE6E32}"/>
              </a:ext>
            </a:extLst>
          </p:cNvPr>
          <p:cNvGraphicFramePr>
            <a:graphicFrameLocks noGrp="1"/>
          </p:cNvGraphicFramePr>
          <p:nvPr>
            <p:ph sz="quarter" idx="14"/>
            <p:extLst>
              <p:ext uri="{D42A27DB-BD31-4B8C-83A1-F6EECF244321}">
                <p14:modId xmlns:p14="http://schemas.microsoft.com/office/powerpoint/2010/main" val="1401804740"/>
              </p:ext>
            </p:extLst>
          </p:nvPr>
        </p:nvGraphicFramePr>
        <p:xfrm>
          <a:off x="405603" y="1426642"/>
          <a:ext cx="11380788" cy="5059680"/>
        </p:xfrm>
        <a:graphic>
          <a:graphicData uri="http://schemas.openxmlformats.org/drawingml/2006/table">
            <a:tbl>
              <a:tblPr firstRow="1" bandRow="1">
                <a:tableStyleId>{D113A9D2-9D6B-4929-AA2D-F23B5EE8CBE7}</a:tableStyleId>
              </a:tblPr>
              <a:tblGrid>
                <a:gridCol w="5683682">
                  <a:extLst>
                    <a:ext uri="{9D8B030D-6E8A-4147-A177-3AD203B41FA5}">
                      <a16:colId xmlns:a16="http://schemas.microsoft.com/office/drawing/2014/main" val="1414413215"/>
                    </a:ext>
                  </a:extLst>
                </a:gridCol>
                <a:gridCol w="5697106">
                  <a:extLst>
                    <a:ext uri="{9D8B030D-6E8A-4147-A177-3AD203B41FA5}">
                      <a16:colId xmlns:a16="http://schemas.microsoft.com/office/drawing/2014/main" val="2948854616"/>
                    </a:ext>
                  </a:extLst>
                </a:gridCol>
              </a:tblGrid>
              <a:tr h="370840">
                <a:tc>
                  <a:txBody>
                    <a:bodyPr/>
                    <a:lstStyle/>
                    <a:p>
                      <a:pPr algn="ctr"/>
                      <a:r>
                        <a:rPr lang="de-DE" sz="2000" dirty="0"/>
                        <a:t>Vorteile</a:t>
                      </a:r>
                    </a:p>
                  </a:txBody>
                  <a:tcPr/>
                </a:tc>
                <a:tc>
                  <a:txBody>
                    <a:bodyPr/>
                    <a:lstStyle/>
                    <a:p>
                      <a:pPr algn="ctr"/>
                      <a:r>
                        <a:rPr lang="de-DE" sz="2000" dirty="0"/>
                        <a:t>Nachteile</a:t>
                      </a:r>
                    </a:p>
                  </a:txBody>
                  <a:tcPr/>
                </a:tc>
                <a:extLst>
                  <a:ext uri="{0D108BD9-81ED-4DB2-BD59-A6C34878D82A}">
                    <a16:rowId xmlns:a16="http://schemas.microsoft.com/office/drawing/2014/main" val="556921248"/>
                  </a:ext>
                </a:extLst>
              </a:tr>
              <a:tr h="370840">
                <a:tc>
                  <a:txBody>
                    <a:bodyPr/>
                    <a:lstStyle/>
                    <a:p>
                      <a:r>
                        <a:rPr lang="de-DE" b="1" dirty="0"/>
                        <a:t>Zeitersparnis: </a:t>
                      </a:r>
                      <a:r>
                        <a:rPr lang="de-DE" dirty="0"/>
                        <a:t>Automatisiert die Installation und Konfiguration, reduziert manuellen Aufwand</a:t>
                      </a:r>
                    </a:p>
                  </a:txBody>
                  <a:tcPr/>
                </a:tc>
                <a:tc>
                  <a:txBody>
                    <a:bodyPr/>
                    <a:lstStyle/>
                    <a:p>
                      <a:r>
                        <a:rPr lang="de-DE" b="1" dirty="0"/>
                        <a:t>Abhängigkeiten:</a:t>
                      </a:r>
                      <a:r>
                        <a:rPr lang="de-DE" dirty="0"/>
                        <a:t> Kann spezifisch für eine bestimmte Linux-Distribution oder Version sein</a:t>
                      </a:r>
                    </a:p>
                  </a:txBody>
                  <a:tcPr/>
                </a:tc>
                <a:extLst>
                  <a:ext uri="{0D108BD9-81ED-4DB2-BD59-A6C34878D82A}">
                    <a16:rowId xmlns:a16="http://schemas.microsoft.com/office/drawing/2014/main" val="2116834157"/>
                  </a:ext>
                </a:extLst>
              </a:tr>
              <a:tr h="370840">
                <a:tc>
                  <a:txBody>
                    <a:bodyPr/>
                    <a:lstStyle/>
                    <a:p>
                      <a:r>
                        <a:rPr lang="de-DE" b="1" dirty="0"/>
                        <a:t>Fehlerreduzierung: </a:t>
                      </a:r>
                      <a:r>
                        <a:rPr lang="de-DE" dirty="0"/>
                        <a:t>Minimiert menschliche Fehler durch standardisierte Prozesse</a:t>
                      </a:r>
                    </a:p>
                  </a:txBody>
                  <a:tcPr/>
                </a:tc>
                <a:tc>
                  <a:txBody>
                    <a:bodyPr/>
                    <a:lstStyle/>
                    <a:p>
                      <a:r>
                        <a:rPr lang="de-DE" b="1" dirty="0"/>
                        <a:t>Komplexität bei Fehlern:</a:t>
                      </a:r>
                      <a:r>
                        <a:rPr lang="de-DE" dirty="0"/>
                        <a:t> Wenn ein Schritt fehlschlägt, kann die Fehlersuche in einem automatisierten Prozess schwierig sein.</a:t>
                      </a:r>
                    </a:p>
                  </a:txBody>
                  <a:tcPr/>
                </a:tc>
                <a:extLst>
                  <a:ext uri="{0D108BD9-81ED-4DB2-BD59-A6C34878D82A}">
                    <a16:rowId xmlns:a16="http://schemas.microsoft.com/office/drawing/2014/main" val="3151585765"/>
                  </a:ext>
                </a:extLst>
              </a:tr>
              <a:tr h="370840">
                <a:tc>
                  <a:txBody>
                    <a:bodyPr/>
                    <a:lstStyle/>
                    <a:p>
                      <a:r>
                        <a:rPr lang="de-DE" b="1" dirty="0"/>
                        <a:t>Konsistenz: </a:t>
                      </a:r>
                      <a:r>
                        <a:rPr lang="de-DE" dirty="0"/>
                        <a:t>Sorgt für gleichbleibende Konfigurationen in verschiedenen Umgebungen</a:t>
                      </a:r>
                    </a:p>
                  </a:txBody>
                  <a:tcPr/>
                </a:tc>
                <a:tc>
                  <a:txBody>
                    <a:bodyPr/>
                    <a:lstStyle/>
                    <a:p>
                      <a:r>
                        <a:rPr lang="de-DE" dirty="0"/>
                        <a:t>Anpassungsbedarf: Nicht alle Systeme oder Projekte haben dieselben Anforderungen</a:t>
                      </a:r>
                    </a:p>
                  </a:txBody>
                  <a:tcPr/>
                </a:tc>
                <a:extLst>
                  <a:ext uri="{0D108BD9-81ED-4DB2-BD59-A6C34878D82A}">
                    <a16:rowId xmlns:a16="http://schemas.microsoft.com/office/drawing/2014/main" val="4227240883"/>
                  </a:ext>
                </a:extLst>
              </a:tr>
              <a:tr h="370840">
                <a:tc>
                  <a:txBody>
                    <a:bodyPr/>
                    <a:lstStyle/>
                    <a:p>
                      <a:r>
                        <a:rPr lang="de-DE" b="1" dirty="0"/>
                        <a:t>Einfachheit: </a:t>
                      </a:r>
                      <a:r>
                        <a:rPr lang="de-DE" dirty="0"/>
                        <a:t>Auch für weniger erfahrene Nutzer leichter zu verwenden</a:t>
                      </a:r>
                    </a:p>
                  </a:txBody>
                  <a:tcPr/>
                </a:tc>
                <a:tc>
                  <a:txBody>
                    <a:bodyPr/>
                    <a:lstStyle/>
                    <a:p>
                      <a:r>
                        <a:rPr lang="de-DE" dirty="0"/>
                        <a:t>Sicherheitsrisiken: Unsichere Standardkonfigurationen oder Fehlerhafte Updates im Skript können Sicherheitslücken schaffen</a:t>
                      </a:r>
                    </a:p>
                  </a:txBody>
                  <a:tcPr/>
                </a:tc>
                <a:extLst>
                  <a:ext uri="{0D108BD9-81ED-4DB2-BD59-A6C34878D82A}">
                    <a16:rowId xmlns:a16="http://schemas.microsoft.com/office/drawing/2014/main" val="1083903291"/>
                  </a:ext>
                </a:extLst>
              </a:tr>
              <a:tr h="370840">
                <a:tc>
                  <a:txBody>
                    <a:bodyPr/>
                    <a:lstStyle/>
                    <a:p>
                      <a:r>
                        <a:rPr lang="de-DE" b="1" dirty="0"/>
                        <a:t>Anpassbarkeit: </a:t>
                      </a:r>
                      <a:r>
                        <a:rPr lang="de-DE" dirty="0"/>
                        <a:t>Skripte können leicht modifiziert werden, um individuelle Anforderungen zu erfüllen</a:t>
                      </a:r>
                    </a:p>
                  </a:txBody>
                  <a:tcPr/>
                </a:tc>
                <a:tc>
                  <a:txBody>
                    <a:bodyPr/>
                    <a:lstStyle/>
                    <a:p>
                      <a:r>
                        <a:rPr lang="de-DE" dirty="0"/>
                        <a:t>Veraltete Skripte: Wenn das Skript nicht regelmäßig gepflegt wird, könnten neue Versionen von Software nicht mehr unterstützt werden</a:t>
                      </a:r>
                    </a:p>
                  </a:txBody>
                  <a:tcPr/>
                </a:tc>
                <a:extLst>
                  <a:ext uri="{0D108BD9-81ED-4DB2-BD59-A6C34878D82A}">
                    <a16:rowId xmlns:a16="http://schemas.microsoft.com/office/drawing/2014/main" val="490850915"/>
                  </a:ext>
                </a:extLst>
              </a:tr>
              <a:tr h="370840">
                <a:tc>
                  <a:txBody>
                    <a:bodyPr/>
                    <a:lstStyle/>
                    <a:p>
                      <a:r>
                        <a:rPr lang="de-DE" b="1" dirty="0"/>
                        <a:t>Wiederverwendbarkeit: </a:t>
                      </a:r>
                      <a:r>
                        <a:rPr lang="de-DE" dirty="0"/>
                        <a:t>Einmal geschrieben, kann das Skript immer wieder verwendet werden</a:t>
                      </a:r>
                    </a:p>
                  </a:txBody>
                  <a:tcPr/>
                </a:tc>
                <a:tc>
                  <a:txBody>
                    <a:bodyPr/>
                    <a:lstStyle/>
                    <a:p>
                      <a:endParaRPr lang="de-DE" dirty="0"/>
                    </a:p>
                  </a:txBody>
                  <a:tcPr/>
                </a:tc>
                <a:extLst>
                  <a:ext uri="{0D108BD9-81ED-4DB2-BD59-A6C34878D82A}">
                    <a16:rowId xmlns:a16="http://schemas.microsoft.com/office/drawing/2014/main" val="2834742899"/>
                  </a:ext>
                </a:extLst>
              </a:tr>
            </a:tbl>
          </a:graphicData>
        </a:graphic>
      </p:graphicFrame>
      <p:sp>
        <p:nvSpPr>
          <p:cNvPr id="7" name="Titel 6">
            <a:extLst>
              <a:ext uri="{FF2B5EF4-FFF2-40B4-BE49-F238E27FC236}">
                <a16:creationId xmlns:a16="http://schemas.microsoft.com/office/drawing/2014/main" id="{508E2375-35D1-3C65-498A-399DC4E6898E}"/>
              </a:ext>
            </a:extLst>
          </p:cNvPr>
          <p:cNvSpPr>
            <a:spLocks noGrp="1"/>
          </p:cNvSpPr>
          <p:nvPr>
            <p:ph type="title"/>
          </p:nvPr>
        </p:nvSpPr>
        <p:spPr/>
        <p:txBody>
          <a:bodyPr/>
          <a:lstStyle/>
          <a:p>
            <a:r>
              <a:rPr lang="de-DE" dirty="0"/>
              <a:t>Vor- und Nachteile eines LAMP-Skriptes</a:t>
            </a:r>
          </a:p>
        </p:txBody>
      </p:sp>
      <p:sp>
        <p:nvSpPr>
          <p:cNvPr id="18" name="Textplatzhalter 17">
            <a:extLst>
              <a:ext uri="{FF2B5EF4-FFF2-40B4-BE49-F238E27FC236}">
                <a16:creationId xmlns:a16="http://schemas.microsoft.com/office/drawing/2014/main" id="{158ACA79-6E5E-5159-0480-B64EB6D96729}"/>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200743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Komponenten</a:t>
            </a:r>
          </a:p>
          <a:p>
            <a:pPr marL="285750" indent="-285750">
              <a:buFont typeface="Arial" panose="020B0604020202020204" pitchFamily="34" charset="0"/>
              <a:buChar char="•"/>
            </a:pPr>
            <a:r>
              <a:rPr lang="de-DE" sz="1600" dirty="0"/>
              <a:t>Linux (Raspberry Pi OS)</a:t>
            </a:r>
          </a:p>
          <a:p>
            <a:pPr marL="285750" indent="-285750">
              <a:buFont typeface="Arial" panose="020B0604020202020204" pitchFamily="34" charset="0"/>
              <a:buChar char="•"/>
            </a:pPr>
            <a:r>
              <a:rPr lang="de-DE" sz="1600" dirty="0"/>
              <a:t>Apache2 (mit mod_rewrite, mod_headers)</a:t>
            </a:r>
          </a:p>
          <a:p>
            <a:pPr marL="285750" indent="-285750">
              <a:buFont typeface="Arial" panose="020B0604020202020204" pitchFamily="34" charset="0"/>
              <a:buChar char="•"/>
            </a:pPr>
            <a:r>
              <a:rPr lang="de-DE" sz="1600" dirty="0"/>
              <a:t>MariaDB (InnoDB Engine)</a:t>
            </a:r>
          </a:p>
          <a:p>
            <a:pPr marL="285750" indent="-285750">
              <a:buFont typeface="Arial" panose="020B0604020202020204" pitchFamily="34" charset="0"/>
              <a:buChar char="•"/>
            </a:pPr>
            <a:r>
              <a:rPr lang="de-DE" sz="1600" dirty="0"/>
              <a:t>PHP 8.4+</a:t>
            </a:r>
          </a:p>
          <a:p>
            <a:pPr marL="285750" indent="-285750">
              <a:buFont typeface="Arial" panose="020B0604020202020204" pitchFamily="34" charset="0"/>
              <a:buChar char="•"/>
            </a:pPr>
            <a:r>
              <a:rPr lang="de-DE" sz="1600" dirty="0"/>
              <a:t>Systemanforderungen</a:t>
            </a:r>
          </a:p>
          <a:p>
            <a:pPr marL="285750" indent="-285750">
              <a:buFont typeface="Arial" panose="020B0604020202020204" pitchFamily="34" charset="0"/>
              <a:buChar char="•"/>
            </a:pPr>
            <a:r>
              <a:rPr lang="de-DE" sz="1600" dirty="0"/>
              <a:t>CPU: 1,8 GHz</a:t>
            </a:r>
          </a:p>
          <a:p>
            <a:pPr marL="285750" indent="-285750">
              <a:buFont typeface="Arial" panose="020B0604020202020204" pitchFamily="34" charset="0"/>
              <a:buChar char="•"/>
            </a:pPr>
            <a:r>
              <a:rPr lang="de-DE" sz="1600" dirty="0"/>
              <a:t>RAM: 4 GB</a:t>
            </a:r>
          </a:p>
          <a:p>
            <a:pPr marL="285750" indent="-285750">
              <a:buFont typeface="Arial" panose="020B0604020202020204" pitchFamily="34" charset="0"/>
              <a:buChar char="•"/>
            </a:pPr>
            <a:r>
              <a:rPr lang="de-DE" sz="1600" dirty="0"/>
              <a:t>Speicher: 32 GB</a:t>
            </a:r>
          </a:p>
          <a:p>
            <a:pPr marL="285750"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sz="1600" dirty="0"/>
              <a:t>Haupttabellen</a:t>
            </a:r>
          </a:p>
          <a:p>
            <a:pPr marL="285750" indent="-285750">
              <a:buFont typeface="Arial" panose="020B0604020202020204" pitchFamily="34" charset="0"/>
              <a:buChar char="•"/>
            </a:pPr>
            <a:r>
              <a:rPr lang="de-DE" sz="1600" dirty="0"/>
              <a:t>Users (Benutzerverwaltung)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a:t>Unique Key: email </a:t>
            </a:r>
          </a:p>
          <a:p>
            <a:pPr marL="285750" indent="-285750">
              <a:buFont typeface="Arial" panose="020B0604020202020204" pitchFamily="34" charset="0"/>
              <a:buChar char="•"/>
            </a:pPr>
            <a:r>
              <a:rPr lang="de-DE" sz="1600" dirty="0"/>
              <a:t>Files (Dokumentenverwaltung)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a:t>Foreign Key: </a:t>
            </a:r>
            <a:r>
              <a:rPr lang="de-DE" sz="1600" dirty="0" err="1"/>
              <a:t>user_id</a:t>
            </a:r>
            <a:endParaRPr lang="de-DE" sz="1600" dirty="0"/>
          </a:p>
          <a:p>
            <a:endParaRPr lang="de-DE" sz="1600" dirty="0"/>
          </a:p>
          <a:p>
            <a:r>
              <a:rPr lang="de-DE" sz="1600" dirty="0"/>
              <a:t>Features</a:t>
            </a:r>
          </a:p>
          <a:p>
            <a:pPr marL="285750" indent="-285750">
              <a:buFont typeface="Arial" panose="020B0604020202020204" pitchFamily="34" charset="0"/>
              <a:buChar char="•"/>
            </a:pPr>
            <a:r>
              <a:rPr lang="de-DE" sz="1600" dirty="0"/>
              <a:t>UTF-8MB4 Zeichensatz</a:t>
            </a:r>
          </a:p>
          <a:p>
            <a:pPr marL="285750" indent="-285750">
              <a:buFont typeface="Arial" panose="020B0604020202020204" pitchFamily="34" charset="0"/>
              <a:buChar char="•"/>
            </a:pPr>
            <a:r>
              <a:rPr lang="de-DE" sz="1600" dirty="0"/>
              <a:t>Referentielle Integrität</a:t>
            </a:r>
          </a:p>
          <a:p>
            <a:pPr marL="285750" indent="-285750">
              <a:buFont typeface="Arial" panose="020B0604020202020204" pitchFamily="34" charset="0"/>
              <a:buChar char="•"/>
            </a:pPr>
            <a:r>
              <a:rPr lang="de-DE" sz="1600"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sz="1600" dirty="0"/>
              <a:t>Apache-Sicherheit</a:t>
            </a:r>
          </a:p>
          <a:p>
            <a:pPr marL="285750" indent="-285750">
              <a:buFont typeface="Arial" panose="020B0604020202020204" pitchFamily="34" charset="0"/>
              <a:buChar char="•"/>
            </a:pPr>
            <a:r>
              <a:rPr lang="de-DE" sz="1600" dirty="0"/>
              <a:t>Verzeichnislisting deaktiviert</a:t>
            </a:r>
          </a:p>
          <a:p>
            <a:pPr marL="285750" indent="-285750">
              <a:buFont typeface="Arial" panose="020B0604020202020204" pitchFamily="34" charset="0"/>
              <a:buChar char="•"/>
            </a:pPr>
            <a:r>
              <a:rPr lang="de-DE" sz="1600" dirty="0"/>
              <a:t>Security-Header aktiviert</a:t>
            </a:r>
          </a:p>
          <a:p>
            <a:pPr marL="285750" indent="-285750">
              <a:buFont typeface="Arial" panose="020B0604020202020204" pitchFamily="34" charset="0"/>
              <a:buChar char="•"/>
            </a:pPr>
            <a:r>
              <a:rPr lang="de-DE" sz="1600" dirty="0"/>
              <a:t>Zugriffsbeschränkungen</a:t>
            </a:r>
          </a:p>
          <a:p>
            <a:r>
              <a:rPr lang="de-DE" sz="1600" dirty="0"/>
              <a:t>Firewall (UFW)</a:t>
            </a:r>
          </a:p>
          <a:p>
            <a:pPr marL="285750" indent="-285750">
              <a:buFont typeface="Arial" panose="020B0604020202020204" pitchFamily="34" charset="0"/>
              <a:buChar char="•"/>
            </a:pPr>
            <a:r>
              <a:rPr lang="de-DE" sz="1600" dirty="0"/>
              <a:t>Standardmäßig alles blockiert</a:t>
            </a:r>
          </a:p>
          <a:p>
            <a:pPr marL="285750" indent="-285750">
              <a:buFont typeface="Arial" panose="020B0604020202020204" pitchFamily="34" charset="0"/>
              <a:buChar char="•"/>
            </a:pPr>
            <a:r>
              <a:rPr lang="de-DE" sz="1600" dirty="0"/>
              <a:t>Nur notwendige Ports offen:</a:t>
            </a:r>
          </a:p>
          <a:p>
            <a:pPr marL="465750" lvl="2" indent="-285750">
              <a:buFont typeface="Arial" panose="020B0604020202020204" pitchFamily="34" charset="0"/>
              <a:buChar char="•"/>
            </a:pPr>
            <a:r>
              <a:rPr lang="de-DE" sz="1600" dirty="0"/>
              <a:t>HTTP (80)</a:t>
            </a:r>
          </a:p>
          <a:p>
            <a:pPr marL="465750" lvl="2" indent="-285750">
              <a:buFont typeface="Arial" panose="020B0604020202020204" pitchFamily="34" charset="0"/>
              <a:buChar char="•"/>
            </a:pPr>
            <a:r>
              <a:rPr lang="de-DE" sz="1600" dirty="0"/>
              <a:t>HTTPS (443)</a:t>
            </a:r>
          </a:p>
          <a:p>
            <a:pPr marL="465750" lvl="2" indent="-285750">
              <a:buFont typeface="Arial" panose="020B0604020202020204" pitchFamily="34" charset="0"/>
              <a:buChar char="•"/>
            </a:pPr>
            <a:r>
              <a:rPr lang="de-DE" sz="1600"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16.01.2025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sz="1600" dirty="0"/>
              <a:t>Systemüberwachung</a:t>
            </a:r>
          </a:p>
          <a:p>
            <a:pPr marL="285750" indent="-285750">
              <a:buFont typeface="Arial" panose="020B0604020202020204" pitchFamily="34" charset="0"/>
              <a:buChar char="•"/>
            </a:pPr>
            <a:r>
              <a:rPr lang="de-DE" sz="1600" dirty="0"/>
              <a:t>Automatische Checks alle 5 Minuten</a:t>
            </a:r>
          </a:p>
          <a:p>
            <a:pPr marL="285750" indent="-285750">
              <a:buFont typeface="Arial" panose="020B0604020202020204" pitchFamily="34" charset="0"/>
              <a:buChar char="•"/>
            </a:pPr>
            <a:r>
              <a:rPr lang="de-DE" sz="1600" dirty="0"/>
              <a:t>Überwachung kritischer Dienste</a:t>
            </a:r>
          </a:p>
          <a:p>
            <a:pPr marL="285750" indent="-285750">
              <a:buFont typeface="Arial" panose="020B0604020202020204" pitchFamily="34" charset="0"/>
              <a:buChar char="•"/>
            </a:pPr>
            <a:r>
              <a:rPr lang="de-DE" sz="1600" dirty="0"/>
              <a:t>Protokollierung aller Ereignisse</a:t>
            </a:r>
          </a:p>
          <a:p>
            <a:pPr marL="285750" lvl="1" indent="-285750">
              <a:buFont typeface="Arial" panose="020B0604020202020204" pitchFamily="34" charset="0"/>
              <a:buChar char="•"/>
            </a:pPr>
            <a:r>
              <a:rPr lang="de-DE" sz="1600" b="1" dirty="0"/>
              <a:t>Ausgabe des Firewall Status</a:t>
            </a:r>
          </a:p>
          <a:p>
            <a:pPr marL="285750" lvl="1" indent="-285750">
              <a:buFont typeface="Arial" panose="020B0604020202020204" pitchFamily="34" charset="0"/>
              <a:buChar char="•"/>
            </a:pPr>
            <a:r>
              <a:rPr lang="de-DE" sz="1600" b="1" dirty="0"/>
              <a:t>Ausgabe aller aktive Netzwerk- </a:t>
            </a:r>
            <a:br>
              <a:rPr lang="de-DE" sz="1600" b="1" dirty="0"/>
            </a:br>
            <a:r>
              <a:rPr lang="de-DE" sz="1600" b="1" dirty="0"/>
              <a:t>verbindungen</a:t>
            </a:r>
          </a:p>
          <a:p>
            <a:pPr marL="285750" lvl="1" indent="-285750">
              <a:buFont typeface="Arial" panose="020B0604020202020204" pitchFamily="34" charset="0"/>
              <a:buChar char="•"/>
            </a:pPr>
            <a:r>
              <a:rPr lang="de-DE" sz="1600" b="1" dirty="0"/>
              <a:t>Ausgabe des verbliebenen</a:t>
            </a:r>
            <a:br>
              <a:rPr lang="de-DE" sz="1600" b="1" dirty="0"/>
            </a:br>
            <a:r>
              <a:rPr lang="de-DE" sz="1600" b="1"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932808" y="2774602"/>
            <a:ext cx="7974288"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customXml/itemProps3.xml><?xml version="1.0" encoding="utf-8"?>
<ds:datastoreItem xmlns:ds="http://schemas.openxmlformats.org/officeDocument/2006/customXml" ds:itemID="{AF9E8F22-A635-43FD-96A3-D0DE94292365}">
  <ds:schemaRefs>
    <ds:schemaRef ds:uri="http://schemas.microsoft.com/sharepoint/v3/contenttype/forms"/>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615</Words>
  <Application>Microsoft Office PowerPoint</Application>
  <PresentationFormat>Breitbild</PresentationFormat>
  <Paragraphs>174</Paragraphs>
  <Slides>14</Slides>
  <Notes>12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14</vt:i4>
      </vt:variant>
    </vt:vector>
  </HeadingPairs>
  <TitlesOfParts>
    <vt:vector size="21"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PowerPoint-Präsentation</vt:lpstr>
      <vt:lpstr>Vor- und Nachteile eines LAMP-Skriptes</vt:lpstr>
      <vt:lpstr>Systemarchitektur</vt:lpstr>
      <vt:lpstr>Datenbank-Design</vt:lpstr>
      <vt:lpstr>Sicherheitsarchitektur  </vt:lpstr>
      <vt:lpstr>Systemüberwachung</vt:lpstr>
      <vt:lpstr>Backup</vt:lpstr>
      <vt:lpstr>Installation und Wartung </vt:lpstr>
      <vt:lpstr>Weiterentwicklung </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Wieching, Levin (SE-7/3AFS2K)</cp:lastModifiedBy>
  <cp:revision>9</cp:revision>
  <dcterms:created xsi:type="dcterms:W3CDTF">2025-01-06T06:59:10Z</dcterms:created>
  <dcterms:modified xsi:type="dcterms:W3CDTF">2025-01-16T12:33:37Z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